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92" r:id="rId1"/>
  </p:sldMasterIdLst>
  <p:notesMasterIdLst>
    <p:notesMasterId r:id="rId79"/>
  </p:notesMasterIdLst>
  <p:sldIdLst>
    <p:sldId id="256" r:id="rId2"/>
    <p:sldId id="288" r:id="rId3"/>
    <p:sldId id="365" r:id="rId4"/>
    <p:sldId id="366" r:id="rId5"/>
    <p:sldId id="289" r:id="rId6"/>
    <p:sldId id="290" r:id="rId7"/>
    <p:sldId id="363" r:id="rId8"/>
    <p:sldId id="362" r:id="rId9"/>
    <p:sldId id="364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301" r:id="rId21"/>
    <p:sldId id="302" r:id="rId22"/>
    <p:sldId id="303" r:id="rId23"/>
    <p:sldId id="304" r:id="rId24"/>
    <p:sldId id="305" r:id="rId25"/>
    <p:sldId id="306" r:id="rId26"/>
    <p:sldId id="307" r:id="rId27"/>
    <p:sldId id="308" r:id="rId28"/>
    <p:sldId id="309" r:id="rId29"/>
    <p:sldId id="310" r:id="rId30"/>
    <p:sldId id="311" r:id="rId31"/>
    <p:sldId id="312" r:id="rId32"/>
    <p:sldId id="313" r:id="rId33"/>
    <p:sldId id="314" r:id="rId34"/>
    <p:sldId id="315" r:id="rId35"/>
    <p:sldId id="316" r:id="rId36"/>
    <p:sldId id="317" r:id="rId37"/>
    <p:sldId id="318" r:id="rId38"/>
    <p:sldId id="352" r:id="rId39"/>
    <p:sldId id="353" r:id="rId40"/>
    <p:sldId id="319" r:id="rId41"/>
    <p:sldId id="320" r:id="rId42"/>
    <p:sldId id="321" r:id="rId43"/>
    <p:sldId id="350" r:id="rId44"/>
    <p:sldId id="351" r:id="rId45"/>
    <p:sldId id="349" r:id="rId46"/>
    <p:sldId id="322" r:id="rId47"/>
    <p:sldId id="323" r:id="rId48"/>
    <p:sldId id="324" r:id="rId49"/>
    <p:sldId id="325" r:id="rId50"/>
    <p:sldId id="326" r:id="rId51"/>
    <p:sldId id="343" r:id="rId52"/>
    <p:sldId id="344" r:id="rId53"/>
    <p:sldId id="345" r:id="rId54"/>
    <p:sldId id="357" r:id="rId55"/>
    <p:sldId id="358" r:id="rId56"/>
    <p:sldId id="359" r:id="rId57"/>
    <p:sldId id="360" r:id="rId58"/>
    <p:sldId id="361" r:id="rId59"/>
    <p:sldId id="346" r:id="rId60"/>
    <p:sldId id="327" r:id="rId61"/>
    <p:sldId id="328" r:id="rId62"/>
    <p:sldId id="329" r:id="rId63"/>
    <p:sldId id="330" r:id="rId64"/>
    <p:sldId id="331" r:id="rId65"/>
    <p:sldId id="332" r:id="rId66"/>
    <p:sldId id="333" r:id="rId67"/>
    <p:sldId id="334" r:id="rId68"/>
    <p:sldId id="354" r:id="rId69"/>
    <p:sldId id="335" r:id="rId70"/>
    <p:sldId id="336" r:id="rId71"/>
    <p:sldId id="337" r:id="rId72"/>
    <p:sldId id="338" r:id="rId73"/>
    <p:sldId id="339" r:id="rId74"/>
    <p:sldId id="341" r:id="rId75"/>
    <p:sldId id="342" r:id="rId76"/>
    <p:sldId id="355" r:id="rId77"/>
    <p:sldId id="356" r:id="rId78"/>
  </p:sldIdLst>
  <p:sldSz cx="9144000" cy="6858000" type="screen4x3"/>
  <p:notesSz cx="6934200" cy="9118600"/>
  <p:defaultTextStyle>
    <a:defPPr>
      <a:defRPr lang="en-GB"/>
    </a:defPPr>
    <a:lvl1pPr algn="ctr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000" b="1" kern="1200">
        <a:solidFill>
          <a:schemeClr val="bg1"/>
        </a:solidFill>
        <a:latin typeface="Times New Roman" pitchFamily="16" charset="0"/>
        <a:ea typeface="新細明體" charset="-120"/>
        <a:cs typeface="+mn-cs"/>
      </a:defRPr>
    </a:lvl1pPr>
    <a:lvl2pPr marL="742950" indent="-285750" algn="ctr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000" b="1" kern="1200">
        <a:solidFill>
          <a:schemeClr val="bg1"/>
        </a:solidFill>
        <a:latin typeface="Times New Roman" pitchFamily="16" charset="0"/>
        <a:ea typeface="新細明體" charset="-120"/>
        <a:cs typeface="+mn-cs"/>
      </a:defRPr>
    </a:lvl2pPr>
    <a:lvl3pPr marL="1143000" indent="-228600" algn="ctr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000" b="1" kern="1200">
        <a:solidFill>
          <a:schemeClr val="bg1"/>
        </a:solidFill>
        <a:latin typeface="Times New Roman" pitchFamily="16" charset="0"/>
        <a:ea typeface="新細明體" charset="-120"/>
        <a:cs typeface="+mn-cs"/>
      </a:defRPr>
    </a:lvl3pPr>
    <a:lvl4pPr marL="1600200" indent="-228600" algn="ctr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000" b="1" kern="1200">
        <a:solidFill>
          <a:schemeClr val="bg1"/>
        </a:solidFill>
        <a:latin typeface="Times New Roman" pitchFamily="16" charset="0"/>
        <a:ea typeface="新細明體" charset="-120"/>
        <a:cs typeface="+mn-cs"/>
      </a:defRPr>
    </a:lvl4pPr>
    <a:lvl5pPr marL="2057400" indent="-228600" algn="ctr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000" b="1" kern="1200">
        <a:solidFill>
          <a:schemeClr val="bg1"/>
        </a:solidFill>
        <a:latin typeface="Times New Roman" pitchFamily="16" charset="0"/>
        <a:ea typeface="新細明體" charset="-120"/>
        <a:cs typeface="+mn-cs"/>
      </a:defRPr>
    </a:lvl5pPr>
    <a:lvl6pPr marL="2286000" algn="l" defTabSz="914400" rtl="0" eaLnBrk="1" latinLnBrk="0" hangingPunct="1">
      <a:defRPr sz="2000" b="1" kern="1200">
        <a:solidFill>
          <a:schemeClr val="bg1"/>
        </a:solidFill>
        <a:latin typeface="Times New Roman" pitchFamily="16" charset="0"/>
        <a:ea typeface="新細明體" charset="-120"/>
        <a:cs typeface="+mn-cs"/>
      </a:defRPr>
    </a:lvl6pPr>
    <a:lvl7pPr marL="2743200" algn="l" defTabSz="914400" rtl="0" eaLnBrk="1" latinLnBrk="0" hangingPunct="1">
      <a:defRPr sz="2000" b="1" kern="1200">
        <a:solidFill>
          <a:schemeClr val="bg1"/>
        </a:solidFill>
        <a:latin typeface="Times New Roman" pitchFamily="16" charset="0"/>
        <a:ea typeface="新細明體" charset="-120"/>
        <a:cs typeface="+mn-cs"/>
      </a:defRPr>
    </a:lvl7pPr>
    <a:lvl8pPr marL="3200400" algn="l" defTabSz="914400" rtl="0" eaLnBrk="1" latinLnBrk="0" hangingPunct="1">
      <a:defRPr sz="2000" b="1" kern="1200">
        <a:solidFill>
          <a:schemeClr val="bg1"/>
        </a:solidFill>
        <a:latin typeface="Times New Roman" pitchFamily="16" charset="0"/>
        <a:ea typeface="新細明體" charset="-120"/>
        <a:cs typeface="+mn-cs"/>
      </a:defRPr>
    </a:lvl8pPr>
    <a:lvl9pPr marL="3657600" algn="l" defTabSz="914400" rtl="0" eaLnBrk="1" latinLnBrk="0" hangingPunct="1">
      <a:defRPr sz="2000" b="1" kern="1200">
        <a:solidFill>
          <a:schemeClr val="bg1"/>
        </a:solidFill>
        <a:latin typeface="Times New Roman" pitchFamily="16" charset="0"/>
        <a:ea typeface="新細明體" charset="-12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4CBF0"/>
    <a:srgbClr val="85FF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696" y="-56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A08588-CB96-4DAC-899F-E14E74C17721}" type="doc">
      <dgm:prSet loTypeId="urn:microsoft.com/office/officeart/2008/layout/CircleAccentTimeline" loCatId="process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D632158F-A764-4861-8E1A-6DA1CBC26C81}">
      <dgm:prSet phldrT="[Text]"/>
      <dgm:spPr/>
      <dgm:t>
        <a:bodyPr/>
        <a:lstStyle/>
        <a:p>
          <a:r>
            <a:rPr lang="pt-BR" dirty="0" smtClean="0"/>
            <a:t>Computação Gráfica </a:t>
          </a:r>
          <a:r>
            <a:rPr lang="pt-BR" b="1" dirty="0" smtClean="0"/>
            <a:t>Básica</a:t>
          </a:r>
          <a:endParaRPr lang="en-US" b="1" dirty="0"/>
        </a:p>
      </dgm:t>
    </dgm:pt>
    <dgm:pt modelId="{B8BFE018-7037-4024-9147-E2550871AD3B}" type="parTrans" cxnId="{38262CCC-2F66-4E7D-90FE-E08B375842EC}">
      <dgm:prSet/>
      <dgm:spPr/>
      <dgm:t>
        <a:bodyPr/>
        <a:lstStyle/>
        <a:p>
          <a:endParaRPr lang="en-US"/>
        </a:p>
      </dgm:t>
    </dgm:pt>
    <dgm:pt modelId="{DDB3F11E-BCBF-4BB3-9612-4D9B8259DB69}" type="sibTrans" cxnId="{38262CCC-2F66-4E7D-90FE-E08B375842EC}">
      <dgm:prSet/>
      <dgm:spPr/>
      <dgm:t>
        <a:bodyPr/>
        <a:lstStyle/>
        <a:p>
          <a:endParaRPr lang="en-US"/>
        </a:p>
      </dgm:t>
    </dgm:pt>
    <dgm:pt modelId="{DB19902F-9FA6-4908-86CE-9F7671CF5EB2}">
      <dgm:prSet phldrT="[Text]"/>
      <dgm:spPr/>
      <dgm:t>
        <a:bodyPr/>
        <a:lstStyle/>
        <a:p>
          <a:r>
            <a:rPr lang="pt-BR" dirty="0" smtClean="0"/>
            <a:t>CG 2D</a:t>
          </a:r>
          <a:endParaRPr lang="en-US" dirty="0"/>
        </a:p>
      </dgm:t>
    </dgm:pt>
    <dgm:pt modelId="{9C0604B4-65FC-4B4C-87B3-DC21D0A5529B}" type="parTrans" cxnId="{6C2FAE87-EBE8-44F5-8DB2-6E970E74D70E}">
      <dgm:prSet/>
      <dgm:spPr/>
      <dgm:t>
        <a:bodyPr/>
        <a:lstStyle/>
        <a:p>
          <a:endParaRPr lang="en-US"/>
        </a:p>
      </dgm:t>
    </dgm:pt>
    <dgm:pt modelId="{A0F49504-203A-4056-BAAD-BEB22B21D927}" type="sibTrans" cxnId="{6C2FAE87-EBE8-44F5-8DB2-6E970E74D70E}">
      <dgm:prSet/>
      <dgm:spPr/>
      <dgm:t>
        <a:bodyPr/>
        <a:lstStyle/>
        <a:p>
          <a:endParaRPr lang="en-US"/>
        </a:p>
      </dgm:t>
    </dgm:pt>
    <dgm:pt modelId="{80545048-6AE7-4098-82FF-21DEDC75EE38}">
      <dgm:prSet phldrT="[Text]"/>
      <dgm:spPr/>
      <dgm:t>
        <a:bodyPr/>
        <a:lstStyle/>
        <a:p>
          <a:r>
            <a:rPr lang="pt-BR" dirty="0" smtClean="0"/>
            <a:t>CG 3D</a:t>
          </a:r>
          <a:endParaRPr lang="en-US" dirty="0"/>
        </a:p>
      </dgm:t>
    </dgm:pt>
    <dgm:pt modelId="{00C68104-E818-423C-9A3A-A051DF8C11FB}" type="parTrans" cxnId="{FABBF9BA-1D0D-42A6-A70B-D0E2B614A41E}">
      <dgm:prSet/>
      <dgm:spPr/>
      <dgm:t>
        <a:bodyPr/>
        <a:lstStyle/>
        <a:p>
          <a:endParaRPr lang="en-US"/>
        </a:p>
      </dgm:t>
    </dgm:pt>
    <dgm:pt modelId="{57D49D60-13E2-4377-B65B-DE40E09DD107}" type="sibTrans" cxnId="{FABBF9BA-1D0D-42A6-A70B-D0E2B614A41E}">
      <dgm:prSet/>
      <dgm:spPr/>
      <dgm:t>
        <a:bodyPr/>
        <a:lstStyle/>
        <a:p>
          <a:endParaRPr lang="en-US"/>
        </a:p>
      </dgm:t>
    </dgm:pt>
    <dgm:pt modelId="{C10B8F1D-5C5A-498D-81CC-4A3E75F4B1CF}">
      <dgm:prSet phldrT="[Text]"/>
      <dgm:spPr/>
      <dgm:t>
        <a:bodyPr/>
        <a:lstStyle/>
        <a:p>
          <a:r>
            <a:rPr lang="pt-BR" dirty="0" smtClean="0"/>
            <a:t>Computação Gráfica Avançada I: </a:t>
          </a:r>
          <a:r>
            <a:rPr lang="pt-BR" b="1" dirty="0" smtClean="0"/>
            <a:t>Modelagem e Visualização</a:t>
          </a:r>
          <a:endParaRPr lang="en-US" b="1" dirty="0"/>
        </a:p>
      </dgm:t>
    </dgm:pt>
    <dgm:pt modelId="{400D5B7A-7EEC-4692-B3EB-CCB8267F83D4}" type="parTrans" cxnId="{E374CB2B-427B-41B8-930A-F5C9E1A2361A}">
      <dgm:prSet/>
      <dgm:spPr/>
      <dgm:t>
        <a:bodyPr/>
        <a:lstStyle/>
        <a:p>
          <a:endParaRPr lang="en-US"/>
        </a:p>
      </dgm:t>
    </dgm:pt>
    <dgm:pt modelId="{5779F2FB-AD74-4340-A781-AFD43E5125CF}" type="sibTrans" cxnId="{E374CB2B-427B-41B8-930A-F5C9E1A2361A}">
      <dgm:prSet/>
      <dgm:spPr/>
      <dgm:t>
        <a:bodyPr/>
        <a:lstStyle/>
        <a:p>
          <a:endParaRPr lang="en-US"/>
        </a:p>
      </dgm:t>
    </dgm:pt>
    <dgm:pt modelId="{22827A8D-9737-44E5-929B-F6AB6C9B2CE9}">
      <dgm:prSet phldrT="[Text]"/>
      <dgm:spPr/>
      <dgm:t>
        <a:bodyPr/>
        <a:lstStyle/>
        <a:p>
          <a:r>
            <a:rPr lang="pt-BR" dirty="0" smtClean="0"/>
            <a:t>Rasterização</a:t>
          </a:r>
          <a:endParaRPr lang="en-US" dirty="0"/>
        </a:p>
      </dgm:t>
    </dgm:pt>
    <dgm:pt modelId="{4938BA80-C4A2-4968-890E-B8B8D1556E70}" type="parTrans" cxnId="{5B8A41FF-1B1C-410D-9C55-425B1ECFAFD8}">
      <dgm:prSet/>
      <dgm:spPr/>
      <dgm:t>
        <a:bodyPr/>
        <a:lstStyle/>
        <a:p>
          <a:endParaRPr lang="en-US"/>
        </a:p>
      </dgm:t>
    </dgm:pt>
    <dgm:pt modelId="{916A9294-95F9-4A95-AE89-E00FB27A0F7B}" type="sibTrans" cxnId="{5B8A41FF-1B1C-410D-9C55-425B1ECFAFD8}">
      <dgm:prSet/>
      <dgm:spPr/>
      <dgm:t>
        <a:bodyPr/>
        <a:lstStyle/>
        <a:p>
          <a:endParaRPr lang="en-US"/>
        </a:p>
      </dgm:t>
    </dgm:pt>
    <dgm:pt modelId="{2D605BFA-2D30-43C3-AD9E-F11D94ED5838}">
      <dgm:prSet phldrT="[Text]"/>
      <dgm:spPr/>
      <dgm:t>
        <a:bodyPr/>
        <a:lstStyle/>
        <a:p>
          <a:r>
            <a:rPr lang="pt-BR" dirty="0" smtClean="0"/>
            <a:t>Modeladores 3D</a:t>
          </a:r>
          <a:endParaRPr lang="en-US" dirty="0"/>
        </a:p>
      </dgm:t>
    </dgm:pt>
    <dgm:pt modelId="{AF13F617-C280-4A30-9F21-E0AD2D4B1C94}" type="parTrans" cxnId="{213FB7AF-CD35-4767-B6D7-1A475AAC3443}">
      <dgm:prSet/>
      <dgm:spPr/>
      <dgm:t>
        <a:bodyPr/>
        <a:lstStyle/>
        <a:p>
          <a:endParaRPr lang="en-US"/>
        </a:p>
      </dgm:t>
    </dgm:pt>
    <dgm:pt modelId="{A830D78A-0C03-46AA-8A39-58E036389D11}" type="sibTrans" cxnId="{213FB7AF-CD35-4767-B6D7-1A475AAC3443}">
      <dgm:prSet/>
      <dgm:spPr/>
      <dgm:t>
        <a:bodyPr/>
        <a:lstStyle/>
        <a:p>
          <a:endParaRPr lang="en-US"/>
        </a:p>
      </dgm:t>
    </dgm:pt>
    <dgm:pt modelId="{14896689-77EF-421E-9F62-560C3B6073A4}">
      <dgm:prSet phldrT="[Text]"/>
      <dgm:spPr/>
      <dgm:t>
        <a:bodyPr/>
        <a:lstStyle/>
        <a:p>
          <a:r>
            <a:rPr lang="pt-BR" dirty="0" smtClean="0"/>
            <a:t>Computação Gráfica Avançada II: </a:t>
          </a:r>
          <a:r>
            <a:rPr lang="pt-BR" b="1" dirty="0" smtClean="0"/>
            <a:t>Animação e Games</a:t>
          </a:r>
          <a:endParaRPr lang="en-US" b="1" dirty="0"/>
        </a:p>
      </dgm:t>
    </dgm:pt>
    <dgm:pt modelId="{C97BAF74-730A-4C3E-B9DA-D74F08973448}" type="parTrans" cxnId="{12CEC2A7-F7DF-4457-9801-B1608991F3E8}">
      <dgm:prSet/>
      <dgm:spPr/>
      <dgm:t>
        <a:bodyPr/>
        <a:lstStyle/>
        <a:p>
          <a:endParaRPr lang="en-US"/>
        </a:p>
      </dgm:t>
    </dgm:pt>
    <dgm:pt modelId="{C262C53A-DE2D-44B7-98E9-8E23E576352C}" type="sibTrans" cxnId="{12CEC2A7-F7DF-4457-9801-B1608991F3E8}">
      <dgm:prSet/>
      <dgm:spPr/>
      <dgm:t>
        <a:bodyPr/>
        <a:lstStyle/>
        <a:p>
          <a:endParaRPr lang="en-US"/>
        </a:p>
      </dgm:t>
    </dgm:pt>
    <dgm:pt modelId="{8E1A9A96-72AE-410A-94FA-2BE29B227867}">
      <dgm:prSet phldrT="[Text]"/>
      <dgm:spPr/>
      <dgm:t>
        <a:bodyPr/>
        <a:lstStyle/>
        <a:p>
          <a:r>
            <a:rPr lang="pt-BR" dirty="0" smtClean="0"/>
            <a:t>Game Engines</a:t>
          </a:r>
          <a:endParaRPr lang="en-US" dirty="0"/>
        </a:p>
      </dgm:t>
    </dgm:pt>
    <dgm:pt modelId="{4EEA4889-1108-46A7-96C4-F0AF05B51CD3}" type="parTrans" cxnId="{6B9C67BF-DD3F-478A-867C-44F339E6D076}">
      <dgm:prSet/>
      <dgm:spPr/>
      <dgm:t>
        <a:bodyPr/>
        <a:lstStyle/>
        <a:p>
          <a:endParaRPr lang="en-US"/>
        </a:p>
      </dgm:t>
    </dgm:pt>
    <dgm:pt modelId="{A6665AA9-8C9D-4CDC-A20A-2DB5EF32E8AC}" type="sibTrans" cxnId="{6B9C67BF-DD3F-478A-867C-44F339E6D076}">
      <dgm:prSet/>
      <dgm:spPr/>
      <dgm:t>
        <a:bodyPr/>
        <a:lstStyle/>
        <a:p>
          <a:endParaRPr lang="en-US"/>
        </a:p>
      </dgm:t>
    </dgm:pt>
    <dgm:pt modelId="{62D25363-4826-4B68-8446-25C153CD87D8}">
      <dgm:prSet phldrT="[Text]"/>
      <dgm:spPr/>
      <dgm:t>
        <a:bodyPr/>
        <a:lstStyle/>
        <a:p>
          <a:r>
            <a:rPr lang="pt-BR" dirty="0" smtClean="0"/>
            <a:t>Modelos Hierárquicos</a:t>
          </a:r>
          <a:endParaRPr lang="en-US" dirty="0"/>
        </a:p>
      </dgm:t>
    </dgm:pt>
    <dgm:pt modelId="{8D378134-0C0D-440C-80B6-49D72EE67CA3}" type="parTrans" cxnId="{C639629A-3756-4D0E-A0D2-AF5395960679}">
      <dgm:prSet/>
      <dgm:spPr/>
      <dgm:t>
        <a:bodyPr/>
        <a:lstStyle/>
        <a:p>
          <a:endParaRPr lang="en-US"/>
        </a:p>
      </dgm:t>
    </dgm:pt>
    <dgm:pt modelId="{512F8D32-9BF7-49AA-9D11-84E686DBF5EF}" type="sibTrans" cxnId="{C639629A-3756-4D0E-A0D2-AF5395960679}">
      <dgm:prSet/>
      <dgm:spPr/>
      <dgm:t>
        <a:bodyPr/>
        <a:lstStyle/>
        <a:p>
          <a:endParaRPr lang="en-US"/>
        </a:p>
      </dgm:t>
    </dgm:pt>
    <dgm:pt modelId="{D88E1ECB-D18C-462F-9569-82FF3B582A9E}">
      <dgm:prSet phldrT="[Text]"/>
      <dgm:spPr/>
      <dgm:t>
        <a:bodyPr/>
        <a:lstStyle/>
        <a:p>
          <a:r>
            <a:rPr lang="pt-BR" dirty="0" smtClean="0"/>
            <a:t>Motion Capture</a:t>
          </a:r>
          <a:endParaRPr lang="en-US" dirty="0"/>
        </a:p>
      </dgm:t>
    </dgm:pt>
    <dgm:pt modelId="{1A0E26F0-7705-4566-AE46-A50B936AAAED}" type="parTrans" cxnId="{D8E3CF1D-77C5-46B0-8A18-9EA9A616BAA8}">
      <dgm:prSet/>
      <dgm:spPr/>
      <dgm:t>
        <a:bodyPr/>
        <a:lstStyle/>
        <a:p>
          <a:endParaRPr lang="en-US"/>
        </a:p>
      </dgm:t>
    </dgm:pt>
    <dgm:pt modelId="{E90B2E2A-1CB0-4845-B31E-10746F982B5A}" type="sibTrans" cxnId="{D8E3CF1D-77C5-46B0-8A18-9EA9A616BAA8}">
      <dgm:prSet/>
      <dgm:spPr/>
      <dgm:t>
        <a:bodyPr/>
        <a:lstStyle/>
        <a:p>
          <a:endParaRPr lang="en-US"/>
        </a:p>
      </dgm:t>
    </dgm:pt>
    <dgm:pt modelId="{2978496F-5666-4195-BE32-48E7DC175208}">
      <dgm:prSet phldrT="[Text]"/>
      <dgm:spPr/>
      <dgm:t>
        <a:bodyPr/>
        <a:lstStyle/>
        <a:p>
          <a:r>
            <a:rPr lang="pt-BR" dirty="0" smtClean="0"/>
            <a:t>Games</a:t>
          </a:r>
          <a:endParaRPr lang="en-US" dirty="0"/>
        </a:p>
      </dgm:t>
    </dgm:pt>
    <dgm:pt modelId="{87774E32-5432-47D2-A162-62804AE0B4DD}" type="parTrans" cxnId="{3D86D8FE-0243-422D-8B63-DCFCE8671676}">
      <dgm:prSet/>
      <dgm:spPr/>
      <dgm:t>
        <a:bodyPr/>
        <a:lstStyle/>
        <a:p>
          <a:endParaRPr lang="en-US"/>
        </a:p>
      </dgm:t>
    </dgm:pt>
    <dgm:pt modelId="{8A2A86D5-1C49-4E03-BD1E-EBA257C7F67D}" type="sibTrans" cxnId="{3D86D8FE-0243-422D-8B63-DCFCE8671676}">
      <dgm:prSet/>
      <dgm:spPr/>
      <dgm:t>
        <a:bodyPr/>
        <a:lstStyle/>
        <a:p>
          <a:endParaRPr lang="en-US"/>
        </a:p>
      </dgm:t>
    </dgm:pt>
    <dgm:pt modelId="{0EA7E198-6EFB-445D-A24D-A4287DD2561C}">
      <dgm:prSet phldrT="[Text]"/>
      <dgm:spPr/>
      <dgm:t>
        <a:bodyPr/>
        <a:lstStyle/>
        <a:p>
          <a:r>
            <a:rPr lang="pt-BR" dirty="0" smtClean="0"/>
            <a:t>z-Buffer</a:t>
          </a:r>
          <a:endParaRPr lang="en-US" dirty="0"/>
        </a:p>
      </dgm:t>
    </dgm:pt>
    <dgm:pt modelId="{C2146F30-E3B4-4EA4-BE90-1C80906B7FD2}" type="parTrans" cxnId="{6F2F5DF5-6D7B-476E-8BE5-21774E0D2EF1}">
      <dgm:prSet/>
      <dgm:spPr/>
      <dgm:t>
        <a:bodyPr/>
        <a:lstStyle/>
        <a:p>
          <a:endParaRPr lang="en-US"/>
        </a:p>
      </dgm:t>
    </dgm:pt>
    <dgm:pt modelId="{0A0CB7C9-82F7-4A46-AA4B-7864988DE128}" type="sibTrans" cxnId="{6F2F5DF5-6D7B-476E-8BE5-21774E0D2EF1}">
      <dgm:prSet/>
      <dgm:spPr/>
      <dgm:t>
        <a:bodyPr/>
        <a:lstStyle/>
        <a:p>
          <a:endParaRPr lang="en-US"/>
        </a:p>
      </dgm:t>
    </dgm:pt>
    <dgm:pt modelId="{D8B31E4F-25FE-4E39-A2F3-9E07B178ABF6}">
      <dgm:prSet phldrT="[Text]"/>
      <dgm:spPr/>
      <dgm:t>
        <a:bodyPr/>
        <a:lstStyle/>
        <a:p>
          <a:r>
            <a:rPr lang="pt-BR" dirty="0" smtClean="0"/>
            <a:t>Iluminação e Shaders</a:t>
          </a:r>
          <a:endParaRPr lang="en-US" dirty="0"/>
        </a:p>
      </dgm:t>
    </dgm:pt>
    <dgm:pt modelId="{EDD2100D-4265-4C13-966B-4B23B573C014}" type="parTrans" cxnId="{7EE5475C-23F2-4AF7-BC1D-7B52C53B92ED}">
      <dgm:prSet/>
      <dgm:spPr/>
      <dgm:t>
        <a:bodyPr/>
        <a:lstStyle/>
        <a:p>
          <a:endParaRPr lang="en-US"/>
        </a:p>
      </dgm:t>
    </dgm:pt>
    <dgm:pt modelId="{D02831A0-F1B9-4B40-8E55-747442D5CA22}" type="sibTrans" cxnId="{7EE5475C-23F2-4AF7-BC1D-7B52C53B92ED}">
      <dgm:prSet/>
      <dgm:spPr/>
      <dgm:t>
        <a:bodyPr/>
        <a:lstStyle/>
        <a:p>
          <a:endParaRPr lang="en-US"/>
        </a:p>
      </dgm:t>
    </dgm:pt>
    <dgm:pt modelId="{FFE43716-5AA7-48DD-9B86-29B6F82FAB9B}">
      <dgm:prSet phldrT="[Text]"/>
      <dgm:spPr/>
      <dgm:t>
        <a:bodyPr/>
        <a:lstStyle/>
        <a:p>
          <a:r>
            <a:rPr lang="pt-BR" dirty="0" smtClean="0"/>
            <a:t>Finalização &amp; Avaliação</a:t>
          </a:r>
          <a:endParaRPr lang="en-US" dirty="0"/>
        </a:p>
      </dgm:t>
    </dgm:pt>
    <dgm:pt modelId="{1F04B2CC-30B2-4E1B-A0EB-B9F40F845C55}" type="parTrans" cxnId="{5777F97C-5166-40A0-8524-0653A4114E66}">
      <dgm:prSet/>
      <dgm:spPr/>
      <dgm:t>
        <a:bodyPr/>
        <a:lstStyle/>
        <a:p>
          <a:endParaRPr lang="en-US"/>
        </a:p>
      </dgm:t>
    </dgm:pt>
    <dgm:pt modelId="{826849D1-F45A-4101-A63B-8945E08BB3A5}" type="sibTrans" cxnId="{5777F97C-5166-40A0-8524-0653A4114E66}">
      <dgm:prSet/>
      <dgm:spPr/>
      <dgm:t>
        <a:bodyPr/>
        <a:lstStyle/>
        <a:p>
          <a:endParaRPr lang="en-US"/>
        </a:p>
      </dgm:t>
    </dgm:pt>
    <dgm:pt modelId="{B111EDFD-925D-4F28-B6A7-E0060D98FBA1}">
      <dgm:prSet phldrT="[Text]"/>
      <dgm:spPr/>
      <dgm:t>
        <a:bodyPr/>
        <a:lstStyle/>
        <a:p>
          <a:r>
            <a:rPr lang="pt-BR" dirty="0" smtClean="0"/>
            <a:t>Prova</a:t>
          </a:r>
          <a:endParaRPr lang="en-US" dirty="0"/>
        </a:p>
      </dgm:t>
    </dgm:pt>
    <dgm:pt modelId="{0B297E7D-9930-4E5E-A8AC-DECFD685590E}" type="parTrans" cxnId="{BE479B0A-A6D3-4C3F-AE63-CA40BD27FB92}">
      <dgm:prSet/>
      <dgm:spPr/>
      <dgm:t>
        <a:bodyPr/>
        <a:lstStyle/>
        <a:p>
          <a:endParaRPr lang="en-US"/>
        </a:p>
      </dgm:t>
    </dgm:pt>
    <dgm:pt modelId="{A70BB3A5-B1A5-4E1A-93AC-3057AC4B01C5}" type="sibTrans" cxnId="{BE479B0A-A6D3-4C3F-AE63-CA40BD27FB92}">
      <dgm:prSet/>
      <dgm:spPr/>
      <dgm:t>
        <a:bodyPr/>
        <a:lstStyle/>
        <a:p>
          <a:endParaRPr lang="en-US"/>
        </a:p>
      </dgm:t>
    </dgm:pt>
    <dgm:pt modelId="{63CA7936-372E-40E6-B917-0A62C3006DB5}">
      <dgm:prSet phldrT="[Text]"/>
      <dgm:spPr/>
      <dgm:t>
        <a:bodyPr/>
        <a:lstStyle/>
        <a:p>
          <a:r>
            <a:rPr lang="pt-BR" dirty="0" smtClean="0"/>
            <a:t>Defesas</a:t>
          </a:r>
          <a:endParaRPr lang="en-US" dirty="0"/>
        </a:p>
      </dgm:t>
    </dgm:pt>
    <dgm:pt modelId="{586812E2-6C2C-4A71-8DF4-91F16B00BE7B}" type="parTrans" cxnId="{3B67847C-9FA5-4740-883A-8865A8A1D580}">
      <dgm:prSet/>
      <dgm:spPr/>
      <dgm:t>
        <a:bodyPr/>
        <a:lstStyle/>
        <a:p>
          <a:endParaRPr lang="en-US"/>
        </a:p>
      </dgm:t>
    </dgm:pt>
    <dgm:pt modelId="{0174825E-B677-41FF-955D-541302C9049F}" type="sibTrans" cxnId="{3B67847C-9FA5-4740-883A-8865A8A1D580}">
      <dgm:prSet/>
      <dgm:spPr/>
      <dgm:t>
        <a:bodyPr/>
        <a:lstStyle/>
        <a:p>
          <a:endParaRPr lang="en-US"/>
        </a:p>
      </dgm:t>
    </dgm:pt>
    <dgm:pt modelId="{535C344E-0E2C-44CF-9459-832727E1645D}" type="pres">
      <dgm:prSet presAssocID="{62A08588-CB96-4DAC-899F-E14E74C17721}" presName="Name0" presStyleCnt="0">
        <dgm:presLayoutVars>
          <dgm:dir/>
        </dgm:presLayoutVars>
      </dgm:prSet>
      <dgm:spPr/>
      <dgm:t>
        <a:bodyPr/>
        <a:lstStyle/>
        <a:p>
          <a:endParaRPr lang="en-US"/>
        </a:p>
      </dgm:t>
    </dgm:pt>
    <dgm:pt modelId="{59710A9C-CF28-47F8-8316-51DB6BFF8D67}" type="pres">
      <dgm:prSet presAssocID="{D632158F-A764-4861-8E1A-6DA1CBC26C81}" presName="parComposite" presStyleCnt="0"/>
      <dgm:spPr/>
    </dgm:pt>
    <dgm:pt modelId="{AFDAD150-82B7-4885-9B44-B41CD4FA9495}" type="pres">
      <dgm:prSet presAssocID="{D632158F-A764-4861-8E1A-6DA1CBC26C81}" presName="parBigCircle" presStyleLbl="node0" presStyleIdx="0" presStyleCnt="4"/>
      <dgm:spPr>
        <a:solidFill>
          <a:srgbClr val="92D050"/>
        </a:solidFill>
      </dgm:spPr>
    </dgm:pt>
    <dgm:pt modelId="{A678D22B-09B4-4E8A-AB31-9694B712E803}" type="pres">
      <dgm:prSet presAssocID="{D632158F-A764-4861-8E1A-6DA1CBC26C81}" presName="parTx" presStyleLbl="revTx" presStyleIdx="0" presStyleCnt="28"/>
      <dgm:spPr/>
      <dgm:t>
        <a:bodyPr/>
        <a:lstStyle/>
        <a:p>
          <a:endParaRPr lang="en-US"/>
        </a:p>
      </dgm:t>
    </dgm:pt>
    <dgm:pt modelId="{D46D0454-8D72-493F-88C6-1DD4027FAFBC}" type="pres">
      <dgm:prSet presAssocID="{D632158F-A764-4861-8E1A-6DA1CBC26C81}" presName="bSpace" presStyleCnt="0"/>
      <dgm:spPr/>
    </dgm:pt>
    <dgm:pt modelId="{241DBFF1-6A7B-443A-BA6C-024956E5745C}" type="pres">
      <dgm:prSet presAssocID="{D632158F-A764-4861-8E1A-6DA1CBC26C81}" presName="parBackupNorm" presStyleCnt="0"/>
      <dgm:spPr/>
    </dgm:pt>
    <dgm:pt modelId="{C09A89B0-6B31-4F06-B954-CE15366B2EBE}" type="pres">
      <dgm:prSet presAssocID="{DDB3F11E-BCBF-4BB3-9612-4D9B8259DB69}" presName="parSpace" presStyleCnt="0"/>
      <dgm:spPr/>
    </dgm:pt>
    <dgm:pt modelId="{5539B797-1507-4042-B74B-BACFB5AEE248}" type="pres">
      <dgm:prSet presAssocID="{DB19902F-9FA6-4908-86CE-9F7671CF5EB2}" presName="desBackupLeftNorm" presStyleCnt="0"/>
      <dgm:spPr/>
    </dgm:pt>
    <dgm:pt modelId="{40D08DCC-5E91-4AC6-90C6-98AFF5D9F052}" type="pres">
      <dgm:prSet presAssocID="{DB19902F-9FA6-4908-86CE-9F7671CF5EB2}" presName="desComposite" presStyleCnt="0"/>
      <dgm:spPr/>
    </dgm:pt>
    <dgm:pt modelId="{3FAF0865-9144-4AE3-850D-FBF2CA788390}" type="pres">
      <dgm:prSet presAssocID="{DB19902F-9FA6-4908-86CE-9F7671CF5EB2}" presName="desCircle" presStyleLbl="node1" presStyleIdx="0" presStyleCnt="12"/>
      <dgm:spPr>
        <a:solidFill>
          <a:srgbClr val="92D050"/>
        </a:solidFill>
      </dgm:spPr>
    </dgm:pt>
    <dgm:pt modelId="{4A392AC1-63ED-43ED-9881-E82D40731947}" type="pres">
      <dgm:prSet presAssocID="{DB19902F-9FA6-4908-86CE-9F7671CF5EB2}" presName="chTx" presStyleLbl="revTx" presStyleIdx="1" presStyleCnt="28"/>
      <dgm:spPr/>
      <dgm:t>
        <a:bodyPr/>
        <a:lstStyle/>
        <a:p>
          <a:endParaRPr lang="en-US"/>
        </a:p>
      </dgm:t>
    </dgm:pt>
    <dgm:pt modelId="{67B9C80C-18FC-4593-80FF-3780640CC673}" type="pres">
      <dgm:prSet presAssocID="{DB19902F-9FA6-4908-86CE-9F7671CF5EB2}" presName="desTx" presStyleLbl="revTx" presStyleIdx="2" presStyleCnt="28">
        <dgm:presLayoutVars>
          <dgm:bulletEnabled val="1"/>
        </dgm:presLayoutVars>
      </dgm:prSet>
      <dgm:spPr/>
    </dgm:pt>
    <dgm:pt modelId="{572C489A-8805-4AA1-8C1C-B7D7CE1A4065}" type="pres">
      <dgm:prSet presAssocID="{DB19902F-9FA6-4908-86CE-9F7671CF5EB2}" presName="desBackupRightNorm" presStyleCnt="0"/>
      <dgm:spPr/>
    </dgm:pt>
    <dgm:pt modelId="{FECAEE2D-1808-4179-BA05-FBC2F07DFEE3}" type="pres">
      <dgm:prSet presAssocID="{A0F49504-203A-4056-BAAD-BEB22B21D927}" presName="desSpace" presStyleCnt="0"/>
      <dgm:spPr/>
    </dgm:pt>
    <dgm:pt modelId="{FDD38574-D537-4E83-8D82-F771D5D35B40}" type="pres">
      <dgm:prSet presAssocID="{80545048-6AE7-4098-82FF-21DEDC75EE38}" presName="desBackupLeftNorm" presStyleCnt="0"/>
      <dgm:spPr/>
    </dgm:pt>
    <dgm:pt modelId="{21E1B749-FC06-4392-AAB7-1E4235C6AFC5}" type="pres">
      <dgm:prSet presAssocID="{80545048-6AE7-4098-82FF-21DEDC75EE38}" presName="desComposite" presStyleCnt="0"/>
      <dgm:spPr/>
    </dgm:pt>
    <dgm:pt modelId="{8100BEF6-8F28-433E-A0B3-38573B1125AF}" type="pres">
      <dgm:prSet presAssocID="{80545048-6AE7-4098-82FF-21DEDC75EE38}" presName="desCircle" presStyleLbl="node1" presStyleIdx="1" presStyleCnt="12"/>
      <dgm:spPr>
        <a:solidFill>
          <a:srgbClr val="92D050"/>
        </a:solidFill>
      </dgm:spPr>
    </dgm:pt>
    <dgm:pt modelId="{261ED4B0-BFA0-4A0F-A695-9483F941DF08}" type="pres">
      <dgm:prSet presAssocID="{80545048-6AE7-4098-82FF-21DEDC75EE38}" presName="chTx" presStyleLbl="revTx" presStyleIdx="3" presStyleCnt="28"/>
      <dgm:spPr/>
      <dgm:t>
        <a:bodyPr/>
        <a:lstStyle/>
        <a:p>
          <a:endParaRPr lang="en-US"/>
        </a:p>
      </dgm:t>
    </dgm:pt>
    <dgm:pt modelId="{7FA10066-0E2C-4E87-A72E-A04C0BBD51DB}" type="pres">
      <dgm:prSet presAssocID="{80545048-6AE7-4098-82FF-21DEDC75EE38}" presName="desTx" presStyleLbl="revTx" presStyleIdx="4" presStyleCnt="28">
        <dgm:presLayoutVars>
          <dgm:bulletEnabled val="1"/>
        </dgm:presLayoutVars>
      </dgm:prSet>
      <dgm:spPr/>
    </dgm:pt>
    <dgm:pt modelId="{BF1859BD-FDE0-4F68-8A3C-6A8DEBE38847}" type="pres">
      <dgm:prSet presAssocID="{80545048-6AE7-4098-82FF-21DEDC75EE38}" presName="desBackupRightNorm" presStyleCnt="0"/>
      <dgm:spPr/>
    </dgm:pt>
    <dgm:pt modelId="{B34111BD-0617-4292-9F9F-CAAA4FCD6F1C}" type="pres">
      <dgm:prSet presAssocID="{57D49D60-13E2-4377-B65B-DE40E09DD107}" presName="desSpace" presStyleCnt="0"/>
      <dgm:spPr/>
    </dgm:pt>
    <dgm:pt modelId="{4A2B7AFE-3A8D-414B-9C7E-C000A3068B8A}" type="pres">
      <dgm:prSet presAssocID="{C10B8F1D-5C5A-498D-81CC-4A3E75F4B1CF}" presName="parComposite" presStyleCnt="0"/>
      <dgm:spPr/>
    </dgm:pt>
    <dgm:pt modelId="{B7115E36-3EA2-4871-AF11-43DF3919A6C6}" type="pres">
      <dgm:prSet presAssocID="{C10B8F1D-5C5A-498D-81CC-4A3E75F4B1CF}" presName="parBigCircle" presStyleLbl="node0" presStyleIdx="1" presStyleCnt="4"/>
      <dgm:spPr/>
    </dgm:pt>
    <dgm:pt modelId="{51F91F21-006F-4FFB-A157-16D5D0B5E3A1}" type="pres">
      <dgm:prSet presAssocID="{C10B8F1D-5C5A-498D-81CC-4A3E75F4B1CF}" presName="parTx" presStyleLbl="revTx" presStyleIdx="5" presStyleCnt="28"/>
      <dgm:spPr/>
      <dgm:t>
        <a:bodyPr/>
        <a:lstStyle/>
        <a:p>
          <a:endParaRPr lang="en-US"/>
        </a:p>
      </dgm:t>
    </dgm:pt>
    <dgm:pt modelId="{623FEADE-F64C-482F-8B16-D2CF9281EB21}" type="pres">
      <dgm:prSet presAssocID="{C10B8F1D-5C5A-498D-81CC-4A3E75F4B1CF}" presName="bSpace" presStyleCnt="0"/>
      <dgm:spPr/>
    </dgm:pt>
    <dgm:pt modelId="{FF015366-182A-4CE4-B8D2-A55CD374D4A9}" type="pres">
      <dgm:prSet presAssocID="{C10B8F1D-5C5A-498D-81CC-4A3E75F4B1CF}" presName="parBackupNorm" presStyleCnt="0"/>
      <dgm:spPr/>
    </dgm:pt>
    <dgm:pt modelId="{6FAFE80D-4B67-478B-9C2F-D80B5670F766}" type="pres">
      <dgm:prSet presAssocID="{5779F2FB-AD74-4340-A781-AFD43E5125CF}" presName="parSpace" presStyleCnt="0"/>
      <dgm:spPr/>
    </dgm:pt>
    <dgm:pt modelId="{F574699D-CF3C-4BB7-AC78-A3685335C886}" type="pres">
      <dgm:prSet presAssocID="{22827A8D-9737-44E5-929B-F6AB6C9B2CE9}" presName="desBackupLeftNorm" presStyleCnt="0"/>
      <dgm:spPr/>
    </dgm:pt>
    <dgm:pt modelId="{3658A5FA-4860-4A59-8508-9F6F7A40477F}" type="pres">
      <dgm:prSet presAssocID="{22827A8D-9737-44E5-929B-F6AB6C9B2CE9}" presName="desComposite" presStyleCnt="0"/>
      <dgm:spPr/>
    </dgm:pt>
    <dgm:pt modelId="{575BC4FF-3DFB-4747-B6C4-0B7145E622A4}" type="pres">
      <dgm:prSet presAssocID="{22827A8D-9737-44E5-929B-F6AB6C9B2CE9}" presName="desCircle" presStyleLbl="node1" presStyleIdx="2" presStyleCnt="12"/>
      <dgm:spPr/>
    </dgm:pt>
    <dgm:pt modelId="{29317CD0-B472-4746-8633-B13C0482D5AC}" type="pres">
      <dgm:prSet presAssocID="{22827A8D-9737-44E5-929B-F6AB6C9B2CE9}" presName="chTx" presStyleLbl="revTx" presStyleIdx="6" presStyleCnt="28"/>
      <dgm:spPr/>
      <dgm:t>
        <a:bodyPr/>
        <a:lstStyle/>
        <a:p>
          <a:endParaRPr lang="en-US"/>
        </a:p>
      </dgm:t>
    </dgm:pt>
    <dgm:pt modelId="{B3662365-AE08-4F5F-91C0-F497A9E89E23}" type="pres">
      <dgm:prSet presAssocID="{22827A8D-9737-44E5-929B-F6AB6C9B2CE9}" presName="desTx" presStyleLbl="revTx" presStyleIdx="7" presStyleCnt="28">
        <dgm:presLayoutVars>
          <dgm:bulletEnabled val="1"/>
        </dgm:presLayoutVars>
      </dgm:prSet>
      <dgm:spPr/>
    </dgm:pt>
    <dgm:pt modelId="{FA273DD6-503C-4F4A-B4A6-1822536B9A7A}" type="pres">
      <dgm:prSet presAssocID="{22827A8D-9737-44E5-929B-F6AB6C9B2CE9}" presName="desBackupRightNorm" presStyleCnt="0"/>
      <dgm:spPr/>
    </dgm:pt>
    <dgm:pt modelId="{82088090-8DE8-4046-B87B-FEF1FA707344}" type="pres">
      <dgm:prSet presAssocID="{916A9294-95F9-4A95-AE89-E00FB27A0F7B}" presName="desSpace" presStyleCnt="0"/>
      <dgm:spPr/>
    </dgm:pt>
    <dgm:pt modelId="{D02B2EF3-B636-47D4-8027-17B8089285E2}" type="pres">
      <dgm:prSet presAssocID="{0EA7E198-6EFB-445D-A24D-A4287DD2561C}" presName="desBackupLeftNorm" presStyleCnt="0"/>
      <dgm:spPr/>
    </dgm:pt>
    <dgm:pt modelId="{FC0A2EF1-233A-4B0B-A0C4-E7A1E07E2F3C}" type="pres">
      <dgm:prSet presAssocID="{0EA7E198-6EFB-445D-A24D-A4287DD2561C}" presName="desComposite" presStyleCnt="0"/>
      <dgm:spPr/>
    </dgm:pt>
    <dgm:pt modelId="{DDCD289B-1C7B-48D9-AE0F-31A219D7121A}" type="pres">
      <dgm:prSet presAssocID="{0EA7E198-6EFB-445D-A24D-A4287DD2561C}" presName="desCircle" presStyleLbl="node1" presStyleIdx="3" presStyleCnt="12"/>
      <dgm:spPr/>
    </dgm:pt>
    <dgm:pt modelId="{98CA9445-3F86-406C-88DD-DD6F972DA210}" type="pres">
      <dgm:prSet presAssocID="{0EA7E198-6EFB-445D-A24D-A4287DD2561C}" presName="chTx" presStyleLbl="revTx" presStyleIdx="8" presStyleCnt="28"/>
      <dgm:spPr/>
      <dgm:t>
        <a:bodyPr/>
        <a:lstStyle/>
        <a:p>
          <a:endParaRPr lang="en-US"/>
        </a:p>
      </dgm:t>
    </dgm:pt>
    <dgm:pt modelId="{3E20D854-C849-4A14-89AF-ED7775F8FE1C}" type="pres">
      <dgm:prSet presAssocID="{0EA7E198-6EFB-445D-A24D-A4287DD2561C}" presName="desTx" presStyleLbl="revTx" presStyleIdx="9" presStyleCnt="28">
        <dgm:presLayoutVars>
          <dgm:bulletEnabled val="1"/>
        </dgm:presLayoutVars>
      </dgm:prSet>
      <dgm:spPr/>
    </dgm:pt>
    <dgm:pt modelId="{CEEB1922-25A9-45D0-9140-C414CF7A1475}" type="pres">
      <dgm:prSet presAssocID="{0EA7E198-6EFB-445D-A24D-A4287DD2561C}" presName="desBackupRightNorm" presStyleCnt="0"/>
      <dgm:spPr/>
    </dgm:pt>
    <dgm:pt modelId="{6935A143-7D45-41C9-B045-BA0AB71A6CCD}" type="pres">
      <dgm:prSet presAssocID="{0A0CB7C9-82F7-4A46-AA4B-7864988DE128}" presName="desSpace" presStyleCnt="0"/>
      <dgm:spPr/>
    </dgm:pt>
    <dgm:pt modelId="{32CBFD2F-9D12-473F-B588-20E7BA86F546}" type="pres">
      <dgm:prSet presAssocID="{D8B31E4F-25FE-4E39-A2F3-9E07B178ABF6}" presName="desBackupLeftNorm" presStyleCnt="0"/>
      <dgm:spPr/>
    </dgm:pt>
    <dgm:pt modelId="{C4651646-D7B0-4DE7-B07B-702F4CE7A53C}" type="pres">
      <dgm:prSet presAssocID="{D8B31E4F-25FE-4E39-A2F3-9E07B178ABF6}" presName="desComposite" presStyleCnt="0"/>
      <dgm:spPr/>
    </dgm:pt>
    <dgm:pt modelId="{372B96CF-6778-47FA-9175-7ACB59BA536D}" type="pres">
      <dgm:prSet presAssocID="{D8B31E4F-25FE-4E39-A2F3-9E07B178ABF6}" presName="desCircle" presStyleLbl="node1" presStyleIdx="4" presStyleCnt="12"/>
      <dgm:spPr/>
    </dgm:pt>
    <dgm:pt modelId="{EA1BB95C-DA1A-4E47-92A4-075EE6A36AD9}" type="pres">
      <dgm:prSet presAssocID="{D8B31E4F-25FE-4E39-A2F3-9E07B178ABF6}" presName="chTx" presStyleLbl="revTx" presStyleIdx="10" presStyleCnt="28"/>
      <dgm:spPr/>
      <dgm:t>
        <a:bodyPr/>
        <a:lstStyle/>
        <a:p>
          <a:endParaRPr lang="en-US"/>
        </a:p>
      </dgm:t>
    </dgm:pt>
    <dgm:pt modelId="{4B24F3D0-DF2B-4730-BFC6-FCFD767F891B}" type="pres">
      <dgm:prSet presAssocID="{D8B31E4F-25FE-4E39-A2F3-9E07B178ABF6}" presName="desTx" presStyleLbl="revTx" presStyleIdx="11" presStyleCnt="28">
        <dgm:presLayoutVars>
          <dgm:bulletEnabled val="1"/>
        </dgm:presLayoutVars>
      </dgm:prSet>
      <dgm:spPr/>
    </dgm:pt>
    <dgm:pt modelId="{327CB969-162E-4583-B36C-91561AFC8647}" type="pres">
      <dgm:prSet presAssocID="{D8B31E4F-25FE-4E39-A2F3-9E07B178ABF6}" presName="desBackupRightNorm" presStyleCnt="0"/>
      <dgm:spPr/>
    </dgm:pt>
    <dgm:pt modelId="{7A5D951B-3C30-4BF5-A759-C6BAC0FE9FD9}" type="pres">
      <dgm:prSet presAssocID="{D02831A0-F1B9-4B40-8E55-747442D5CA22}" presName="desSpace" presStyleCnt="0"/>
      <dgm:spPr/>
    </dgm:pt>
    <dgm:pt modelId="{7C73E6B6-F9A6-492A-8F64-1D3174D130AB}" type="pres">
      <dgm:prSet presAssocID="{2D605BFA-2D30-43C3-AD9E-F11D94ED5838}" presName="desBackupLeftNorm" presStyleCnt="0"/>
      <dgm:spPr/>
    </dgm:pt>
    <dgm:pt modelId="{AE4920E0-7F2C-415C-9B37-9C6AFDBFCAF0}" type="pres">
      <dgm:prSet presAssocID="{2D605BFA-2D30-43C3-AD9E-F11D94ED5838}" presName="desComposite" presStyleCnt="0"/>
      <dgm:spPr/>
    </dgm:pt>
    <dgm:pt modelId="{A5CD7665-8EE2-48B9-A5E7-2F1D442A2E4B}" type="pres">
      <dgm:prSet presAssocID="{2D605BFA-2D30-43C3-AD9E-F11D94ED5838}" presName="desCircle" presStyleLbl="node1" presStyleIdx="5" presStyleCnt="12"/>
      <dgm:spPr/>
    </dgm:pt>
    <dgm:pt modelId="{4E94F52F-7918-4DA1-82C9-DB92C4821ED0}" type="pres">
      <dgm:prSet presAssocID="{2D605BFA-2D30-43C3-AD9E-F11D94ED5838}" presName="chTx" presStyleLbl="revTx" presStyleIdx="12" presStyleCnt="28"/>
      <dgm:spPr/>
      <dgm:t>
        <a:bodyPr/>
        <a:lstStyle/>
        <a:p>
          <a:endParaRPr lang="en-US"/>
        </a:p>
      </dgm:t>
    </dgm:pt>
    <dgm:pt modelId="{D897876F-4ED2-40B8-901E-AEB1AD096179}" type="pres">
      <dgm:prSet presAssocID="{2D605BFA-2D30-43C3-AD9E-F11D94ED5838}" presName="desTx" presStyleLbl="revTx" presStyleIdx="13" presStyleCnt="28">
        <dgm:presLayoutVars>
          <dgm:bulletEnabled val="1"/>
        </dgm:presLayoutVars>
      </dgm:prSet>
      <dgm:spPr/>
    </dgm:pt>
    <dgm:pt modelId="{E6D42813-56D2-41C6-97BE-E8B81B841B6E}" type="pres">
      <dgm:prSet presAssocID="{2D605BFA-2D30-43C3-AD9E-F11D94ED5838}" presName="desBackupRightNorm" presStyleCnt="0"/>
      <dgm:spPr/>
    </dgm:pt>
    <dgm:pt modelId="{8FBB261B-991D-45CF-A2EF-39EADE6596BF}" type="pres">
      <dgm:prSet presAssocID="{A830D78A-0C03-46AA-8A39-58E036389D11}" presName="desSpace" presStyleCnt="0"/>
      <dgm:spPr/>
    </dgm:pt>
    <dgm:pt modelId="{12847C17-7E5E-44FF-B675-427E6AB8E08A}" type="pres">
      <dgm:prSet presAssocID="{14896689-77EF-421E-9F62-560C3B6073A4}" presName="parComposite" presStyleCnt="0"/>
      <dgm:spPr/>
    </dgm:pt>
    <dgm:pt modelId="{A50C49B3-1A90-431F-84CE-32EEDB0C5ACE}" type="pres">
      <dgm:prSet presAssocID="{14896689-77EF-421E-9F62-560C3B6073A4}" presName="parBigCircle" presStyleLbl="node0" presStyleIdx="2" presStyleCnt="4"/>
      <dgm:spPr/>
    </dgm:pt>
    <dgm:pt modelId="{E384B809-99CF-4067-A7B7-AFBD649D7DC7}" type="pres">
      <dgm:prSet presAssocID="{14896689-77EF-421E-9F62-560C3B6073A4}" presName="parTx" presStyleLbl="revTx" presStyleIdx="14" presStyleCnt="28"/>
      <dgm:spPr/>
      <dgm:t>
        <a:bodyPr/>
        <a:lstStyle/>
        <a:p>
          <a:endParaRPr lang="en-US"/>
        </a:p>
      </dgm:t>
    </dgm:pt>
    <dgm:pt modelId="{A26166F3-67BC-44A8-B39F-93868B42A33D}" type="pres">
      <dgm:prSet presAssocID="{14896689-77EF-421E-9F62-560C3B6073A4}" presName="bSpace" presStyleCnt="0"/>
      <dgm:spPr/>
    </dgm:pt>
    <dgm:pt modelId="{271C574C-227B-4C14-8C90-4C184382E02E}" type="pres">
      <dgm:prSet presAssocID="{14896689-77EF-421E-9F62-560C3B6073A4}" presName="parBackupNorm" presStyleCnt="0"/>
      <dgm:spPr/>
    </dgm:pt>
    <dgm:pt modelId="{FB64F5DC-627B-4D2A-B502-C15C73FB41B5}" type="pres">
      <dgm:prSet presAssocID="{C262C53A-DE2D-44B7-98E9-8E23E576352C}" presName="parSpace" presStyleCnt="0"/>
      <dgm:spPr/>
    </dgm:pt>
    <dgm:pt modelId="{F4C18DC6-5693-42C6-8A62-3A6BFFA1EC2C}" type="pres">
      <dgm:prSet presAssocID="{8E1A9A96-72AE-410A-94FA-2BE29B227867}" presName="desBackupLeftNorm" presStyleCnt="0"/>
      <dgm:spPr/>
    </dgm:pt>
    <dgm:pt modelId="{AC6672A0-6852-4936-B9BC-7DB77622D321}" type="pres">
      <dgm:prSet presAssocID="{8E1A9A96-72AE-410A-94FA-2BE29B227867}" presName="desComposite" presStyleCnt="0"/>
      <dgm:spPr/>
    </dgm:pt>
    <dgm:pt modelId="{7968EBB9-1BD7-4D71-97B3-0F6CAD4162A8}" type="pres">
      <dgm:prSet presAssocID="{8E1A9A96-72AE-410A-94FA-2BE29B227867}" presName="desCircle" presStyleLbl="node1" presStyleIdx="6" presStyleCnt="12"/>
      <dgm:spPr/>
    </dgm:pt>
    <dgm:pt modelId="{B0A470C3-C50E-4AEC-9F20-35E3A9A8A305}" type="pres">
      <dgm:prSet presAssocID="{8E1A9A96-72AE-410A-94FA-2BE29B227867}" presName="chTx" presStyleLbl="revTx" presStyleIdx="15" presStyleCnt="28"/>
      <dgm:spPr/>
      <dgm:t>
        <a:bodyPr/>
        <a:lstStyle/>
        <a:p>
          <a:endParaRPr lang="en-US"/>
        </a:p>
      </dgm:t>
    </dgm:pt>
    <dgm:pt modelId="{3B6AEDCC-6DFB-40FE-8EE8-15DB1D0AD08F}" type="pres">
      <dgm:prSet presAssocID="{8E1A9A96-72AE-410A-94FA-2BE29B227867}" presName="desTx" presStyleLbl="revTx" presStyleIdx="16" presStyleCnt="28">
        <dgm:presLayoutVars>
          <dgm:bulletEnabled val="1"/>
        </dgm:presLayoutVars>
      </dgm:prSet>
      <dgm:spPr/>
    </dgm:pt>
    <dgm:pt modelId="{74B9131A-35CD-42F9-842E-19A28CE39F12}" type="pres">
      <dgm:prSet presAssocID="{8E1A9A96-72AE-410A-94FA-2BE29B227867}" presName="desBackupRightNorm" presStyleCnt="0"/>
      <dgm:spPr/>
    </dgm:pt>
    <dgm:pt modelId="{6DAABBCE-5859-4E9B-A12C-6DC8BCC925B8}" type="pres">
      <dgm:prSet presAssocID="{A6665AA9-8C9D-4CDC-A20A-2DB5EF32E8AC}" presName="desSpace" presStyleCnt="0"/>
      <dgm:spPr/>
    </dgm:pt>
    <dgm:pt modelId="{E11E91D9-D94C-4F1B-8EA1-60EF2C2B41FF}" type="pres">
      <dgm:prSet presAssocID="{62D25363-4826-4B68-8446-25C153CD87D8}" presName="desBackupLeftNorm" presStyleCnt="0"/>
      <dgm:spPr/>
    </dgm:pt>
    <dgm:pt modelId="{CD4C7553-2A64-4DC4-9648-9803C7AA6AD4}" type="pres">
      <dgm:prSet presAssocID="{62D25363-4826-4B68-8446-25C153CD87D8}" presName="desComposite" presStyleCnt="0"/>
      <dgm:spPr/>
    </dgm:pt>
    <dgm:pt modelId="{992852CF-2D1A-46E8-8D08-C2D906CED5D4}" type="pres">
      <dgm:prSet presAssocID="{62D25363-4826-4B68-8446-25C153CD87D8}" presName="desCircle" presStyleLbl="node1" presStyleIdx="7" presStyleCnt="12"/>
      <dgm:spPr/>
    </dgm:pt>
    <dgm:pt modelId="{3A2B2ED6-579A-4F45-95F5-E9AC77608965}" type="pres">
      <dgm:prSet presAssocID="{62D25363-4826-4B68-8446-25C153CD87D8}" presName="chTx" presStyleLbl="revTx" presStyleIdx="17" presStyleCnt="28"/>
      <dgm:spPr/>
      <dgm:t>
        <a:bodyPr/>
        <a:lstStyle/>
        <a:p>
          <a:endParaRPr lang="en-US"/>
        </a:p>
      </dgm:t>
    </dgm:pt>
    <dgm:pt modelId="{0A880504-C8E4-4D45-9ED3-934A318448A2}" type="pres">
      <dgm:prSet presAssocID="{62D25363-4826-4B68-8446-25C153CD87D8}" presName="desTx" presStyleLbl="revTx" presStyleIdx="18" presStyleCnt="28">
        <dgm:presLayoutVars>
          <dgm:bulletEnabled val="1"/>
        </dgm:presLayoutVars>
      </dgm:prSet>
      <dgm:spPr/>
    </dgm:pt>
    <dgm:pt modelId="{1FFD6B8F-4E38-4223-AB19-16B6F2C01E48}" type="pres">
      <dgm:prSet presAssocID="{62D25363-4826-4B68-8446-25C153CD87D8}" presName="desBackupRightNorm" presStyleCnt="0"/>
      <dgm:spPr/>
    </dgm:pt>
    <dgm:pt modelId="{09D33FA0-9257-44EF-A826-E7D5FECC213E}" type="pres">
      <dgm:prSet presAssocID="{512F8D32-9BF7-49AA-9D11-84E686DBF5EF}" presName="desSpace" presStyleCnt="0"/>
      <dgm:spPr/>
    </dgm:pt>
    <dgm:pt modelId="{F21646C1-8120-4372-ADBC-D544B36E6C60}" type="pres">
      <dgm:prSet presAssocID="{D88E1ECB-D18C-462F-9569-82FF3B582A9E}" presName="desBackupLeftNorm" presStyleCnt="0"/>
      <dgm:spPr/>
    </dgm:pt>
    <dgm:pt modelId="{77E2DDA9-45FE-4F2B-806E-57998897867A}" type="pres">
      <dgm:prSet presAssocID="{D88E1ECB-D18C-462F-9569-82FF3B582A9E}" presName="desComposite" presStyleCnt="0"/>
      <dgm:spPr/>
    </dgm:pt>
    <dgm:pt modelId="{FD301A96-D730-488F-8542-FA0D04CC0240}" type="pres">
      <dgm:prSet presAssocID="{D88E1ECB-D18C-462F-9569-82FF3B582A9E}" presName="desCircle" presStyleLbl="node1" presStyleIdx="8" presStyleCnt="12"/>
      <dgm:spPr/>
    </dgm:pt>
    <dgm:pt modelId="{701FE676-7739-469F-A9B4-299C36E31489}" type="pres">
      <dgm:prSet presAssocID="{D88E1ECB-D18C-462F-9569-82FF3B582A9E}" presName="chTx" presStyleLbl="revTx" presStyleIdx="19" presStyleCnt="28"/>
      <dgm:spPr/>
      <dgm:t>
        <a:bodyPr/>
        <a:lstStyle/>
        <a:p>
          <a:endParaRPr lang="en-US"/>
        </a:p>
      </dgm:t>
    </dgm:pt>
    <dgm:pt modelId="{0C12F9F3-E32D-4780-A4AF-8E7DB02429F7}" type="pres">
      <dgm:prSet presAssocID="{D88E1ECB-D18C-462F-9569-82FF3B582A9E}" presName="desTx" presStyleLbl="revTx" presStyleIdx="20" presStyleCnt="28">
        <dgm:presLayoutVars>
          <dgm:bulletEnabled val="1"/>
        </dgm:presLayoutVars>
      </dgm:prSet>
      <dgm:spPr/>
    </dgm:pt>
    <dgm:pt modelId="{70CB9D91-5032-477A-BF2C-3F7EFA7646B8}" type="pres">
      <dgm:prSet presAssocID="{D88E1ECB-D18C-462F-9569-82FF3B582A9E}" presName="desBackupRightNorm" presStyleCnt="0"/>
      <dgm:spPr/>
    </dgm:pt>
    <dgm:pt modelId="{B230AAE5-28D4-49B4-957D-B4D0DBD7AA07}" type="pres">
      <dgm:prSet presAssocID="{E90B2E2A-1CB0-4845-B31E-10746F982B5A}" presName="desSpace" presStyleCnt="0"/>
      <dgm:spPr/>
    </dgm:pt>
    <dgm:pt modelId="{11E743CA-2D47-4A72-BD9B-E058882F552B}" type="pres">
      <dgm:prSet presAssocID="{2978496F-5666-4195-BE32-48E7DC175208}" presName="desBackupLeftNorm" presStyleCnt="0"/>
      <dgm:spPr/>
    </dgm:pt>
    <dgm:pt modelId="{DDB37165-CB8B-46D5-BF29-90AF9E016210}" type="pres">
      <dgm:prSet presAssocID="{2978496F-5666-4195-BE32-48E7DC175208}" presName="desComposite" presStyleCnt="0"/>
      <dgm:spPr/>
    </dgm:pt>
    <dgm:pt modelId="{72FC787C-7E61-4F15-B2D9-3271CDC4FF16}" type="pres">
      <dgm:prSet presAssocID="{2978496F-5666-4195-BE32-48E7DC175208}" presName="desCircle" presStyleLbl="node1" presStyleIdx="9" presStyleCnt="12"/>
      <dgm:spPr/>
    </dgm:pt>
    <dgm:pt modelId="{7CAD9643-1026-4D93-9C7B-142A10061AE7}" type="pres">
      <dgm:prSet presAssocID="{2978496F-5666-4195-BE32-48E7DC175208}" presName="chTx" presStyleLbl="revTx" presStyleIdx="21" presStyleCnt="28"/>
      <dgm:spPr/>
      <dgm:t>
        <a:bodyPr/>
        <a:lstStyle/>
        <a:p>
          <a:endParaRPr lang="en-US"/>
        </a:p>
      </dgm:t>
    </dgm:pt>
    <dgm:pt modelId="{727021D4-0C6B-4439-AE01-5E390C63084A}" type="pres">
      <dgm:prSet presAssocID="{2978496F-5666-4195-BE32-48E7DC175208}" presName="desTx" presStyleLbl="revTx" presStyleIdx="22" presStyleCnt="28">
        <dgm:presLayoutVars>
          <dgm:bulletEnabled val="1"/>
        </dgm:presLayoutVars>
      </dgm:prSet>
      <dgm:spPr/>
    </dgm:pt>
    <dgm:pt modelId="{5ACFFD98-9A76-45EB-A27D-68A409B5C5ED}" type="pres">
      <dgm:prSet presAssocID="{2978496F-5666-4195-BE32-48E7DC175208}" presName="desBackupRightNorm" presStyleCnt="0"/>
      <dgm:spPr/>
    </dgm:pt>
    <dgm:pt modelId="{B5D42258-3695-4AE7-8B61-F2C2C85662D2}" type="pres">
      <dgm:prSet presAssocID="{8A2A86D5-1C49-4E03-BD1E-EBA257C7F67D}" presName="desSpace" presStyleCnt="0"/>
      <dgm:spPr/>
    </dgm:pt>
    <dgm:pt modelId="{B5103BF9-935B-4F9D-865D-4EF4393396A1}" type="pres">
      <dgm:prSet presAssocID="{FFE43716-5AA7-48DD-9B86-29B6F82FAB9B}" presName="parComposite" presStyleCnt="0"/>
      <dgm:spPr/>
    </dgm:pt>
    <dgm:pt modelId="{446EBEE6-C763-40C1-9224-30983BE1A17D}" type="pres">
      <dgm:prSet presAssocID="{FFE43716-5AA7-48DD-9B86-29B6F82FAB9B}" presName="parBigCircle" presStyleLbl="node0" presStyleIdx="3" presStyleCnt="4"/>
      <dgm:spPr/>
    </dgm:pt>
    <dgm:pt modelId="{496D0C35-77D4-4A5D-B297-72D8DEB61524}" type="pres">
      <dgm:prSet presAssocID="{FFE43716-5AA7-48DD-9B86-29B6F82FAB9B}" presName="parTx" presStyleLbl="revTx" presStyleIdx="23" presStyleCnt="28"/>
      <dgm:spPr/>
      <dgm:t>
        <a:bodyPr/>
        <a:lstStyle/>
        <a:p>
          <a:endParaRPr lang="en-US"/>
        </a:p>
      </dgm:t>
    </dgm:pt>
    <dgm:pt modelId="{F433EA5C-8971-4597-933B-3452C58EA29A}" type="pres">
      <dgm:prSet presAssocID="{FFE43716-5AA7-48DD-9B86-29B6F82FAB9B}" presName="bSpace" presStyleCnt="0"/>
      <dgm:spPr/>
    </dgm:pt>
    <dgm:pt modelId="{7B1D9894-E653-4E68-8557-9DC9D3C06C85}" type="pres">
      <dgm:prSet presAssocID="{FFE43716-5AA7-48DD-9B86-29B6F82FAB9B}" presName="parBackupNorm" presStyleCnt="0"/>
      <dgm:spPr/>
    </dgm:pt>
    <dgm:pt modelId="{DE9EED44-EE4B-4AEC-9180-68D7B39A342E}" type="pres">
      <dgm:prSet presAssocID="{826849D1-F45A-4101-A63B-8945E08BB3A5}" presName="parSpace" presStyleCnt="0"/>
      <dgm:spPr/>
    </dgm:pt>
    <dgm:pt modelId="{8D660695-0E56-4FFE-B347-D81C12A33EA5}" type="pres">
      <dgm:prSet presAssocID="{B111EDFD-925D-4F28-B6A7-E0060D98FBA1}" presName="desBackupLeftNorm" presStyleCnt="0"/>
      <dgm:spPr/>
    </dgm:pt>
    <dgm:pt modelId="{51EB7147-F4F4-4581-9FE0-E6A6CE11A444}" type="pres">
      <dgm:prSet presAssocID="{B111EDFD-925D-4F28-B6A7-E0060D98FBA1}" presName="desComposite" presStyleCnt="0"/>
      <dgm:spPr/>
    </dgm:pt>
    <dgm:pt modelId="{DE3A7F2B-3F60-4295-9253-83CA46101049}" type="pres">
      <dgm:prSet presAssocID="{B111EDFD-925D-4F28-B6A7-E0060D98FBA1}" presName="desCircle" presStyleLbl="node1" presStyleIdx="10" presStyleCnt="12"/>
      <dgm:spPr/>
    </dgm:pt>
    <dgm:pt modelId="{82C62FC5-D97D-42F5-8162-2FDD75497C2B}" type="pres">
      <dgm:prSet presAssocID="{B111EDFD-925D-4F28-B6A7-E0060D98FBA1}" presName="chTx" presStyleLbl="revTx" presStyleIdx="24" presStyleCnt="28"/>
      <dgm:spPr/>
      <dgm:t>
        <a:bodyPr/>
        <a:lstStyle/>
        <a:p>
          <a:endParaRPr lang="en-US"/>
        </a:p>
      </dgm:t>
    </dgm:pt>
    <dgm:pt modelId="{35F7CB27-86F1-4C5D-8B16-52328A2C3F07}" type="pres">
      <dgm:prSet presAssocID="{B111EDFD-925D-4F28-B6A7-E0060D98FBA1}" presName="desTx" presStyleLbl="revTx" presStyleIdx="25" presStyleCnt="28">
        <dgm:presLayoutVars>
          <dgm:bulletEnabled val="1"/>
        </dgm:presLayoutVars>
      </dgm:prSet>
      <dgm:spPr/>
    </dgm:pt>
    <dgm:pt modelId="{C91D2009-1ECE-404A-9722-D42B6C592469}" type="pres">
      <dgm:prSet presAssocID="{B111EDFD-925D-4F28-B6A7-E0060D98FBA1}" presName="desBackupRightNorm" presStyleCnt="0"/>
      <dgm:spPr/>
    </dgm:pt>
    <dgm:pt modelId="{B3F6EA35-6B12-48D3-8781-CF788FFA7B04}" type="pres">
      <dgm:prSet presAssocID="{A70BB3A5-B1A5-4E1A-93AC-3057AC4B01C5}" presName="desSpace" presStyleCnt="0"/>
      <dgm:spPr/>
    </dgm:pt>
    <dgm:pt modelId="{0D7F4163-678B-4E49-A38B-53FC8C16B281}" type="pres">
      <dgm:prSet presAssocID="{63CA7936-372E-40E6-B917-0A62C3006DB5}" presName="desBackupLeftNorm" presStyleCnt="0"/>
      <dgm:spPr/>
    </dgm:pt>
    <dgm:pt modelId="{E3E7C209-EC07-4465-9E70-293B11613A20}" type="pres">
      <dgm:prSet presAssocID="{63CA7936-372E-40E6-B917-0A62C3006DB5}" presName="desComposite" presStyleCnt="0"/>
      <dgm:spPr/>
    </dgm:pt>
    <dgm:pt modelId="{935AA2B0-0B39-44CF-A070-26BD7A2C78F8}" type="pres">
      <dgm:prSet presAssocID="{63CA7936-372E-40E6-B917-0A62C3006DB5}" presName="desCircle" presStyleLbl="node1" presStyleIdx="11" presStyleCnt="12"/>
      <dgm:spPr/>
    </dgm:pt>
    <dgm:pt modelId="{7D3F4A54-476D-4FA9-9387-B69C36825A31}" type="pres">
      <dgm:prSet presAssocID="{63CA7936-372E-40E6-B917-0A62C3006DB5}" presName="chTx" presStyleLbl="revTx" presStyleIdx="26" presStyleCnt="28"/>
      <dgm:spPr/>
      <dgm:t>
        <a:bodyPr/>
        <a:lstStyle/>
        <a:p>
          <a:endParaRPr lang="en-US"/>
        </a:p>
      </dgm:t>
    </dgm:pt>
    <dgm:pt modelId="{152CF5FE-5913-43EC-9794-377BDCAC91CC}" type="pres">
      <dgm:prSet presAssocID="{63CA7936-372E-40E6-B917-0A62C3006DB5}" presName="desTx" presStyleLbl="revTx" presStyleIdx="27" presStyleCnt="28">
        <dgm:presLayoutVars>
          <dgm:bulletEnabled val="1"/>
        </dgm:presLayoutVars>
      </dgm:prSet>
      <dgm:spPr/>
    </dgm:pt>
    <dgm:pt modelId="{E2245912-DDBE-4753-998D-9ABFAAE7C189}" type="pres">
      <dgm:prSet presAssocID="{63CA7936-372E-40E6-B917-0A62C3006DB5}" presName="desBackupRightNorm" presStyleCnt="0"/>
      <dgm:spPr/>
    </dgm:pt>
    <dgm:pt modelId="{BBA6794A-A1AF-4397-9220-D9784E3FB9E9}" type="pres">
      <dgm:prSet presAssocID="{0174825E-B677-41FF-955D-541302C9049F}" presName="desSpace" presStyleCnt="0"/>
      <dgm:spPr/>
    </dgm:pt>
  </dgm:ptLst>
  <dgm:cxnLst>
    <dgm:cxn modelId="{FCA5E76F-397E-4E75-A9B0-E3D467820538}" type="presOf" srcId="{D8B31E4F-25FE-4E39-A2F3-9E07B178ABF6}" destId="{EA1BB95C-DA1A-4E47-92A4-075EE6A36AD9}" srcOrd="0" destOrd="0" presId="urn:microsoft.com/office/officeart/2008/layout/CircleAccentTimeline"/>
    <dgm:cxn modelId="{BE479B0A-A6D3-4C3F-AE63-CA40BD27FB92}" srcId="{FFE43716-5AA7-48DD-9B86-29B6F82FAB9B}" destId="{B111EDFD-925D-4F28-B6A7-E0060D98FBA1}" srcOrd="0" destOrd="0" parTransId="{0B297E7D-9930-4E5E-A8AC-DECFD685590E}" sibTransId="{A70BB3A5-B1A5-4E1A-93AC-3057AC4B01C5}"/>
    <dgm:cxn modelId="{3B67847C-9FA5-4740-883A-8865A8A1D580}" srcId="{FFE43716-5AA7-48DD-9B86-29B6F82FAB9B}" destId="{63CA7936-372E-40E6-B917-0A62C3006DB5}" srcOrd="1" destOrd="0" parTransId="{586812E2-6C2C-4A71-8DF4-91F16B00BE7B}" sibTransId="{0174825E-B677-41FF-955D-541302C9049F}"/>
    <dgm:cxn modelId="{B9E37FDA-3E66-425E-B63B-2D13E6A0AA5B}" type="presOf" srcId="{DB19902F-9FA6-4908-86CE-9F7671CF5EB2}" destId="{4A392AC1-63ED-43ED-9881-E82D40731947}" srcOrd="0" destOrd="0" presId="urn:microsoft.com/office/officeart/2008/layout/CircleAccentTimeline"/>
    <dgm:cxn modelId="{46F75A84-CA02-462C-9723-6EA4F521C181}" type="presOf" srcId="{14896689-77EF-421E-9F62-560C3B6073A4}" destId="{E384B809-99CF-4067-A7B7-AFBD649D7DC7}" srcOrd="0" destOrd="0" presId="urn:microsoft.com/office/officeart/2008/layout/CircleAccentTimeline"/>
    <dgm:cxn modelId="{213FB7AF-CD35-4767-B6D7-1A475AAC3443}" srcId="{C10B8F1D-5C5A-498D-81CC-4A3E75F4B1CF}" destId="{2D605BFA-2D30-43C3-AD9E-F11D94ED5838}" srcOrd="3" destOrd="0" parTransId="{AF13F617-C280-4A30-9F21-E0AD2D4B1C94}" sibTransId="{A830D78A-0C03-46AA-8A39-58E036389D11}"/>
    <dgm:cxn modelId="{21AC558C-6522-4F4D-B047-ECAFA8C78826}" type="presOf" srcId="{8E1A9A96-72AE-410A-94FA-2BE29B227867}" destId="{B0A470C3-C50E-4AEC-9F20-35E3A9A8A305}" srcOrd="0" destOrd="0" presId="urn:microsoft.com/office/officeart/2008/layout/CircleAccentTimeline"/>
    <dgm:cxn modelId="{7EE5475C-23F2-4AF7-BC1D-7B52C53B92ED}" srcId="{C10B8F1D-5C5A-498D-81CC-4A3E75F4B1CF}" destId="{D8B31E4F-25FE-4E39-A2F3-9E07B178ABF6}" srcOrd="2" destOrd="0" parTransId="{EDD2100D-4265-4C13-966B-4B23B573C014}" sibTransId="{D02831A0-F1B9-4B40-8E55-747442D5CA22}"/>
    <dgm:cxn modelId="{5B8A41FF-1B1C-410D-9C55-425B1ECFAFD8}" srcId="{C10B8F1D-5C5A-498D-81CC-4A3E75F4B1CF}" destId="{22827A8D-9737-44E5-929B-F6AB6C9B2CE9}" srcOrd="0" destOrd="0" parTransId="{4938BA80-C4A2-4968-890E-B8B8D1556E70}" sibTransId="{916A9294-95F9-4A95-AE89-E00FB27A0F7B}"/>
    <dgm:cxn modelId="{C639629A-3756-4D0E-A0D2-AF5395960679}" srcId="{14896689-77EF-421E-9F62-560C3B6073A4}" destId="{62D25363-4826-4B68-8446-25C153CD87D8}" srcOrd="1" destOrd="0" parTransId="{8D378134-0C0D-440C-80B6-49D72EE67CA3}" sibTransId="{512F8D32-9BF7-49AA-9D11-84E686DBF5EF}"/>
    <dgm:cxn modelId="{6F2F5DF5-6D7B-476E-8BE5-21774E0D2EF1}" srcId="{C10B8F1D-5C5A-498D-81CC-4A3E75F4B1CF}" destId="{0EA7E198-6EFB-445D-A24D-A4287DD2561C}" srcOrd="1" destOrd="0" parTransId="{C2146F30-E3B4-4EA4-BE90-1C80906B7FD2}" sibTransId="{0A0CB7C9-82F7-4A46-AA4B-7864988DE128}"/>
    <dgm:cxn modelId="{38262CCC-2F66-4E7D-90FE-E08B375842EC}" srcId="{62A08588-CB96-4DAC-899F-E14E74C17721}" destId="{D632158F-A764-4861-8E1A-6DA1CBC26C81}" srcOrd="0" destOrd="0" parTransId="{B8BFE018-7037-4024-9147-E2550871AD3B}" sibTransId="{DDB3F11E-BCBF-4BB3-9612-4D9B8259DB69}"/>
    <dgm:cxn modelId="{B55475B4-9F68-4DD0-828A-9C1EE19916BB}" type="presOf" srcId="{D632158F-A764-4861-8E1A-6DA1CBC26C81}" destId="{A678D22B-09B4-4E8A-AB31-9694B712E803}" srcOrd="0" destOrd="0" presId="urn:microsoft.com/office/officeart/2008/layout/CircleAccentTimeline"/>
    <dgm:cxn modelId="{E9484B25-BD27-42E2-AB9A-C2B95B619DA7}" type="presOf" srcId="{22827A8D-9737-44E5-929B-F6AB6C9B2CE9}" destId="{29317CD0-B472-4746-8633-B13C0482D5AC}" srcOrd="0" destOrd="0" presId="urn:microsoft.com/office/officeart/2008/layout/CircleAccentTimeline"/>
    <dgm:cxn modelId="{6B593683-5385-4111-80AF-12AF2D4E18A7}" type="presOf" srcId="{C10B8F1D-5C5A-498D-81CC-4A3E75F4B1CF}" destId="{51F91F21-006F-4FFB-A157-16D5D0B5E3A1}" srcOrd="0" destOrd="0" presId="urn:microsoft.com/office/officeart/2008/layout/CircleAccentTimeline"/>
    <dgm:cxn modelId="{3D86D8FE-0243-422D-8B63-DCFCE8671676}" srcId="{14896689-77EF-421E-9F62-560C3B6073A4}" destId="{2978496F-5666-4195-BE32-48E7DC175208}" srcOrd="3" destOrd="0" parTransId="{87774E32-5432-47D2-A162-62804AE0B4DD}" sibTransId="{8A2A86D5-1C49-4E03-BD1E-EBA257C7F67D}"/>
    <dgm:cxn modelId="{73386ECE-1464-4B00-B343-9E259C3BA727}" type="presOf" srcId="{0EA7E198-6EFB-445D-A24D-A4287DD2561C}" destId="{98CA9445-3F86-406C-88DD-DD6F972DA210}" srcOrd="0" destOrd="0" presId="urn:microsoft.com/office/officeart/2008/layout/CircleAccentTimeline"/>
    <dgm:cxn modelId="{FABBF9BA-1D0D-42A6-A70B-D0E2B614A41E}" srcId="{D632158F-A764-4861-8E1A-6DA1CBC26C81}" destId="{80545048-6AE7-4098-82FF-21DEDC75EE38}" srcOrd="1" destOrd="0" parTransId="{00C68104-E818-423C-9A3A-A051DF8C11FB}" sibTransId="{57D49D60-13E2-4377-B65B-DE40E09DD107}"/>
    <dgm:cxn modelId="{D8E3CF1D-77C5-46B0-8A18-9EA9A616BAA8}" srcId="{14896689-77EF-421E-9F62-560C3B6073A4}" destId="{D88E1ECB-D18C-462F-9569-82FF3B582A9E}" srcOrd="2" destOrd="0" parTransId="{1A0E26F0-7705-4566-AE46-A50B936AAAED}" sibTransId="{E90B2E2A-1CB0-4845-B31E-10746F982B5A}"/>
    <dgm:cxn modelId="{5777F97C-5166-40A0-8524-0653A4114E66}" srcId="{62A08588-CB96-4DAC-899F-E14E74C17721}" destId="{FFE43716-5AA7-48DD-9B86-29B6F82FAB9B}" srcOrd="3" destOrd="0" parTransId="{1F04B2CC-30B2-4E1B-A0EB-B9F40F845C55}" sibTransId="{826849D1-F45A-4101-A63B-8945E08BB3A5}"/>
    <dgm:cxn modelId="{E374CB2B-427B-41B8-930A-F5C9E1A2361A}" srcId="{62A08588-CB96-4DAC-899F-E14E74C17721}" destId="{C10B8F1D-5C5A-498D-81CC-4A3E75F4B1CF}" srcOrd="1" destOrd="0" parTransId="{400D5B7A-7EEC-4692-B3EB-CCB8267F83D4}" sibTransId="{5779F2FB-AD74-4340-A781-AFD43E5125CF}"/>
    <dgm:cxn modelId="{6C2FAE87-EBE8-44F5-8DB2-6E970E74D70E}" srcId="{D632158F-A764-4861-8E1A-6DA1CBC26C81}" destId="{DB19902F-9FA6-4908-86CE-9F7671CF5EB2}" srcOrd="0" destOrd="0" parTransId="{9C0604B4-65FC-4B4C-87B3-DC21D0A5529B}" sibTransId="{A0F49504-203A-4056-BAAD-BEB22B21D927}"/>
    <dgm:cxn modelId="{3F459391-BB5A-4840-9627-50B81DB557A5}" type="presOf" srcId="{B111EDFD-925D-4F28-B6A7-E0060D98FBA1}" destId="{82C62FC5-D97D-42F5-8162-2FDD75497C2B}" srcOrd="0" destOrd="0" presId="urn:microsoft.com/office/officeart/2008/layout/CircleAccentTimeline"/>
    <dgm:cxn modelId="{6B9C67BF-DD3F-478A-867C-44F339E6D076}" srcId="{14896689-77EF-421E-9F62-560C3B6073A4}" destId="{8E1A9A96-72AE-410A-94FA-2BE29B227867}" srcOrd="0" destOrd="0" parTransId="{4EEA4889-1108-46A7-96C4-F0AF05B51CD3}" sibTransId="{A6665AA9-8C9D-4CDC-A20A-2DB5EF32E8AC}"/>
    <dgm:cxn modelId="{12CEC2A7-F7DF-4457-9801-B1608991F3E8}" srcId="{62A08588-CB96-4DAC-899F-E14E74C17721}" destId="{14896689-77EF-421E-9F62-560C3B6073A4}" srcOrd="2" destOrd="0" parTransId="{C97BAF74-730A-4C3E-B9DA-D74F08973448}" sibTransId="{C262C53A-DE2D-44B7-98E9-8E23E576352C}"/>
    <dgm:cxn modelId="{ABB5D124-9BEE-46AC-B927-B0CA91C0C89D}" type="presOf" srcId="{2978496F-5666-4195-BE32-48E7DC175208}" destId="{7CAD9643-1026-4D93-9C7B-142A10061AE7}" srcOrd="0" destOrd="0" presId="urn:microsoft.com/office/officeart/2008/layout/CircleAccentTimeline"/>
    <dgm:cxn modelId="{D0BA7E44-C0A2-4F0A-AA28-DA3E5B9CC99C}" type="presOf" srcId="{FFE43716-5AA7-48DD-9B86-29B6F82FAB9B}" destId="{496D0C35-77D4-4A5D-B297-72D8DEB61524}" srcOrd="0" destOrd="0" presId="urn:microsoft.com/office/officeart/2008/layout/CircleAccentTimeline"/>
    <dgm:cxn modelId="{C40D5626-B67D-4D91-A572-0BAAD0F47456}" type="presOf" srcId="{80545048-6AE7-4098-82FF-21DEDC75EE38}" destId="{261ED4B0-BFA0-4A0F-A695-9483F941DF08}" srcOrd="0" destOrd="0" presId="urn:microsoft.com/office/officeart/2008/layout/CircleAccentTimeline"/>
    <dgm:cxn modelId="{F6EFC425-54E3-42FC-A72F-80B4123B6170}" type="presOf" srcId="{D88E1ECB-D18C-462F-9569-82FF3B582A9E}" destId="{701FE676-7739-469F-A9B4-299C36E31489}" srcOrd="0" destOrd="0" presId="urn:microsoft.com/office/officeart/2008/layout/CircleAccentTimeline"/>
    <dgm:cxn modelId="{D863DB7E-1E83-4E90-A79F-47430A1D6749}" type="presOf" srcId="{62A08588-CB96-4DAC-899F-E14E74C17721}" destId="{535C344E-0E2C-44CF-9459-832727E1645D}" srcOrd="0" destOrd="0" presId="urn:microsoft.com/office/officeart/2008/layout/CircleAccentTimeline"/>
    <dgm:cxn modelId="{7D0E9E8F-4CD1-4267-9A57-61AD547B21D5}" type="presOf" srcId="{62D25363-4826-4B68-8446-25C153CD87D8}" destId="{3A2B2ED6-579A-4F45-95F5-E9AC77608965}" srcOrd="0" destOrd="0" presId="urn:microsoft.com/office/officeart/2008/layout/CircleAccentTimeline"/>
    <dgm:cxn modelId="{7106BC89-A8C2-4DE2-A66B-15615FDC837A}" type="presOf" srcId="{63CA7936-372E-40E6-B917-0A62C3006DB5}" destId="{7D3F4A54-476D-4FA9-9387-B69C36825A31}" srcOrd="0" destOrd="0" presId="urn:microsoft.com/office/officeart/2008/layout/CircleAccentTimeline"/>
    <dgm:cxn modelId="{B71049DC-1D5A-455A-AC44-4AF68EC0AFD1}" type="presOf" srcId="{2D605BFA-2D30-43C3-AD9E-F11D94ED5838}" destId="{4E94F52F-7918-4DA1-82C9-DB92C4821ED0}" srcOrd="0" destOrd="0" presId="urn:microsoft.com/office/officeart/2008/layout/CircleAccentTimeline"/>
    <dgm:cxn modelId="{86FF8E2B-ADF3-4004-A03D-0DFAF585DDDB}" type="presParOf" srcId="{535C344E-0E2C-44CF-9459-832727E1645D}" destId="{59710A9C-CF28-47F8-8316-51DB6BFF8D67}" srcOrd="0" destOrd="0" presId="urn:microsoft.com/office/officeart/2008/layout/CircleAccentTimeline"/>
    <dgm:cxn modelId="{CBCC2F42-10FB-40FE-86A1-ADFFDCF2A79F}" type="presParOf" srcId="{59710A9C-CF28-47F8-8316-51DB6BFF8D67}" destId="{AFDAD150-82B7-4885-9B44-B41CD4FA9495}" srcOrd="0" destOrd="0" presId="urn:microsoft.com/office/officeart/2008/layout/CircleAccentTimeline"/>
    <dgm:cxn modelId="{04E777BE-0854-4268-9B45-16DD64F1B700}" type="presParOf" srcId="{59710A9C-CF28-47F8-8316-51DB6BFF8D67}" destId="{A678D22B-09B4-4E8A-AB31-9694B712E803}" srcOrd="1" destOrd="0" presId="urn:microsoft.com/office/officeart/2008/layout/CircleAccentTimeline"/>
    <dgm:cxn modelId="{0021DF34-903C-4E8F-8B0B-44276B4449DA}" type="presParOf" srcId="{59710A9C-CF28-47F8-8316-51DB6BFF8D67}" destId="{D46D0454-8D72-493F-88C6-1DD4027FAFBC}" srcOrd="2" destOrd="0" presId="urn:microsoft.com/office/officeart/2008/layout/CircleAccentTimeline"/>
    <dgm:cxn modelId="{CCCF0555-B621-4F0A-AF08-0E389F9AD44D}" type="presParOf" srcId="{535C344E-0E2C-44CF-9459-832727E1645D}" destId="{241DBFF1-6A7B-443A-BA6C-024956E5745C}" srcOrd="1" destOrd="0" presId="urn:microsoft.com/office/officeart/2008/layout/CircleAccentTimeline"/>
    <dgm:cxn modelId="{4076F264-8CD1-4CBA-9750-4BE5DADEB78E}" type="presParOf" srcId="{535C344E-0E2C-44CF-9459-832727E1645D}" destId="{C09A89B0-6B31-4F06-B954-CE15366B2EBE}" srcOrd="2" destOrd="0" presId="urn:microsoft.com/office/officeart/2008/layout/CircleAccentTimeline"/>
    <dgm:cxn modelId="{9FCE4106-2E81-4439-BFC0-9F02AE103B53}" type="presParOf" srcId="{535C344E-0E2C-44CF-9459-832727E1645D}" destId="{5539B797-1507-4042-B74B-BACFB5AEE248}" srcOrd="3" destOrd="0" presId="urn:microsoft.com/office/officeart/2008/layout/CircleAccentTimeline"/>
    <dgm:cxn modelId="{E6E1E8F5-50EA-4BF9-B45E-F848077371AC}" type="presParOf" srcId="{535C344E-0E2C-44CF-9459-832727E1645D}" destId="{40D08DCC-5E91-4AC6-90C6-98AFF5D9F052}" srcOrd="4" destOrd="0" presId="urn:microsoft.com/office/officeart/2008/layout/CircleAccentTimeline"/>
    <dgm:cxn modelId="{A0606C96-6727-42D5-B995-97ABEC1FD952}" type="presParOf" srcId="{40D08DCC-5E91-4AC6-90C6-98AFF5D9F052}" destId="{3FAF0865-9144-4AE3-850D-FBF2CA788390}" srcOrd="0" destOrd="0" presId="urn:microsoft.com/office/officeart/2008/layout/CircleAccentTimeline"/>
    <dgm:cxn modelId="{40EA6BD7-69D4-44F8-8000-84C419976F65}" type="presParOf" srcId="{40D08DCC-5E91-4AC6-90C6-98AFF5D9F052}" destId="{4A392AC1-63ED-43ED-9881-E82D40731947}" srcOrd="1" destOrd="0" presId="urn:microsoft.com/office/officeart/2008/layout/CircleAccentTimeline"/>
    <dgm:cxn modelId="{BBEBFC85-73FB-4632-8506-26A96DEF5B2A}" type="presParOf" srcId="{40D08DCC-5E91-4AC6-90C6-98AFF5D9F052}" destId="{67B9C80C-18FC-4593-80FF-3780640CC673}" srcOrd="2" destOrd="0" presId="urn:microsoft.com/office/officeart/2008/layout/CircleAccentTimeline"/>
    <dgm:cxn modelId="{ADD3EB7C-DB3B-4CD4-8596-CC88DFF4874A}" type="presParOf" srcId="{535C344E-0E2C-44CF-9459-832727E1645D}" destId="{572C489A-8805-4AA1-8C1C-B7D7CE1A4065}" srcOrd="5" destOrd="0" presId="urn:microsoft.com/office/officeart/2008/layout/CircleAccentTimeline"/>
    <dgm:cxn modelId="{3998ADD1-7602-4D16-93A1-C7DDDC23851F}" type="presParOf" srcId="{535C344E-0E2C-44CF-9459-832727E1645D}" destId="{FECAEE2D-1808-4179-BA05-FBC2F07DFEE3}" srcOrd="6" destOrd="0" presId="urn:microsoft.com/office/officeart/2008/layout/CircleAccentTimeline"/>
    <dgm:cxn modelId="{EF1D4E4A-086B-42A2-A560-6F1C3630825E}" type="presParOf" srcId="{535C344E-0E2C-44CF-9459-832727E1645D}" destId="{FDD38574-D537-4E83-8D82-F771D5D35B40}" srcOrd="7" destOrd="0" presId="urn:microsoft.com/office/officeart/2008/layout/CircleAccentTimeline"/>
    <dgm:cxn modelId="{5283CA40-0010-41C2-936C-3D7409F799AB}" type="presParOf" srcId="{535C344E-0E2C-44CF-9459-832727E1645D}" destId="{21E1B749-FC06-4392-AAB7-1E4235C6AFC5}" srcOrd="8" destOrd="0" presId="urn:microsoft.com/office/officeart/2008/layout/CircleAccentTimeline"/>
    <dgm:cxn modelId="{C4EE38A4-21F7-4F47-818A-084D7F7D0C8C}" type="presParOf" srcId="{21E1B749-FC06-4392-AAB7-1E4235C6AFC5}" destId="{8100BEF6-8F28-433E-A0B3-38573B1125AF}" srcOrd="0" destOrd="0" presId="urn:microsoft.com/office/officeart/2008/layout/CircleAccentTimeline"/>
    <dgm:cxn modelId="{CCC2CF96-2D7E-4BEA-A0AC-A21DF9EEEABD}" type="presParOf" srcId="{21E1B749-FC06-4392-AAB7-1E4235C6AFC5}" destId="{261ED4B0-BFA0-4A0F-A695-9483F941DF08}" srcOrd="1" destOrd="0" presId="urn:microsoft.com/office/officeart/2008/layout/CircleAccentTimeline"/>
    <dgm:cxn modelId="{ED8F04E2-E736-4FDD-8C8B-50C48B0CED42}" type="presParOf" srcId="{21E1B749-FC06-4392-AAB7-1E4235C6AFC5}" destId="{7FA10066-0E2C-4E87-A72E-A04C0BBD51DB}" srcOrd="2" destOrd="0" presId="urn:microsoft.com/office/officeart/2008/layout/CircleAccentTimeline"/>
    <dgm:cxn modelId="{6C80D306-B574-4FA4-91A3-6C9E2677FA1E}" type="presParOf" srcId="{535C344E-0E2C-44CF-9459-832727E1645D}" destId="{BF1859BD-FDE0-4F68-8A3C-6A8DEBE38847}" srcOrd="9" destOrd="0" presId="urn:microsoft.com/office/officeart/2008/layout/CircleAccentTimeline"/>
    <dgm:cxn modelId="{328785C6-5933-4DEE-AAAA-E735F0108932}" type="presParOf" srcId="{535C344E-0E2C-44CF-9459-832727E1645D}" destId="{B34111BD-0617-4292-9F9F-CAAA4FCD6F1C}" srcOrd="10" destOrd="0" presId="urn:microsoft.com/office/officeart/2008/layout/CircleAccentTimeline"/>
    <dgm:cxn modelId="{84B3816D-0EA7-4E8A-8255-C6A96E4317B5}" type="presParOf" srcId="{535C344E-0E2C-44CF-9459-832727E1645D}" destId="{4A2B7AFE-3A8D-414B-9C7E-C000A3068B8A}" srcOrd="11" destOrd="0" presId="urn:microsoft.com/office/officeart/2008/layout/CircleAccentTimeline"/>
    <dgm:cxn modelId="{25DB6A67-E04F-4180-8F5C-3F8AE3BAB056}" type="presParOf" srcId="{4A2B7AFE-3A8D-414B-9C7E-C000A3068B8A}" destId="{B7115E36-3EA2-4871-AF11-43DF3919A6C6}" srcOrd="0" destOrd="0" presId="urn:microsoft.com/office/officeart/2008/layout/CircleAccentTimeline"/>
    <dgm:cxn modelId="{D920D77B-9379-4086-B903-24982EC75B5D}" type="presParOf" srcId="{4A2B7AFE-3A8D-414B-9C7E-C000A3068B8A}" destId="{51F91F21-006F-4FFB-A157-16D5D0B5E3A1}" srcOrd="1" destOrd="0" presId="urn:microsoft.com/office/officeart/2008/layout/CircleAccentTimeline"/>
    <dgm:cxn modelId="{A0ABD345-1BFC-4FBE-BC46-D6A0063A3261}" type="presParOf" srcId="{4A2B7AFE-3A8D-414B-9C7E-C000A3068B8A}" destId="{623FEADE-F64C-482F-8B16-D2CF9281EB21}" srcOrd="2" destOrd="0" presId="urn:microsoft.com/office/officeart/2008/layout/CircleAccentTimeline"/>
    <dgm:cxn modelId="{83EF9734-2E8D-43F8-93C9-21982604C81E}" type="presParOf" srcId="{535C344E-0E2C-44CF-9459-832727E1645D}" destId="{FF015366-182A-4CE4-B8D2-A55CD374D4A9}" srcOrd="12" destOrd="0" presId="urn:microsoft.com/office/officeart/2008/layout/CircleAccentTimeline"/>
    <dgm:cxn modelId="{8BD14671-E47B-4C67-891C-3D0B1ABFDC69}" type="presParOf" srcId="{535C344E-0E2C-44CF-9459-832727E1645D}" destId="{6FAFE80D-4B67-478B-9C2F-D80B5670F766}" srcOrd="13" destOrd="0" presId="urn:microsoft.com/office/officeart/2008/layout/CircleAccentTimeline"/>
    <dgm:cxn modelId="{83584889-9FDC-47ED-9E30-420281F9D39D}" type="presParOf" srcId="{535C344E-0E2C-44CF-9459-832727E1645D}" destId="{F574699D-CF3C-4BB7-AC78-A3685335C886}" srcOrd="14" destOrd="0" presId="urn:microsoft.com/office/officeart/2008/layout/CircleAccentTimeline"/>
    <dgm:cxn modelId="{4A89772A-3A89-41ED-8C0A-9F20606D5BB7}" type="presParOf" srcId="{535C344E-0E2C-44CF-9459-832727E1645D}" destId="{3658A5FA-4860-4A59-8508-9F6F7A40477F}" srcOrd="15" destOrd="0" presId="urn:microsoft.com/office/officeart/2008/layout/CircleAccentTimeline"/>
    <dgm:cxn modelId="{5BE93F90-DE79-4B32-A6BF-807685531220}" type="presParOf" srcId="{3658A5FA-4860-4A59-8508-9F6F7A40477F}" destId="{575BC4FF-3DFB-4747-B6C4-0B7145E622A4}" srcOrd="0" destOrd="0" presId="urn:microsoft.com/office/officeart/2008/layout/CircleAccentTimeline"/>
    <dgm:cxn modelId="{6D6A5198-40AE-4275-AD89-7091198ECE7A}" type="presParOf" srcId="{3658A5FA-4860-4A59-8508-9F6F7A40477F}" destId="{29317CD0-B472-4746-8633-B13C0482D5AC}" srcOrd="1" destOrd="0" presId="urn:microsoft.com/office/officeart/2008/layout/CircleAccentTimeline"/>
    <dgm:cxn modelId="{07092102-79ED-43D9-8BFD-0C39A7579837}" type="presParOf" srcId="{3658A5FA-4860-4A59-8508-9F6F7A40477F}" destId="{B3662365-AE08-4F5F-91C0-F497A9E89E23}" srcOrd="2" destOrd="0" presId="urn:microsoft.com/office/officeart/2008/layout/CircleAccentTimeline"/>
    <dgm:cxn modelId="{6842E13A-7454-463B-AF14-3977A6B8E81F}" type="presParOf" srcId="{535C344E-0E2C-44CF-9459-832727E1645D}" destId="{FA273DD6-503C-4F4A-B4A6-1822536B9A7A}" srcOrd="16" destOrd="0" presId="urn:microsoft.com/office/officeart/2008/layout/CircleAccentTimeline"/>
    <dgm:cxn modelId="{958E6CF4-2685-416C-9C89-742712E33186}" type="presParOf" srcId="{535C344E-0E2C-44CF-9459-832727E1645D}" destId="{82088090-8DE8-4046-B87B-FEF1FA707344}" srcOrd="17" destOrd="0" presId="urn:microsoft.com/office/officeart/2008/layout/CircleAccentTimeline"/>
    <dgm:cxn modelId="{10AB2568-A5D2-4928-BB23-FA994E90F5C2}" type="presParOf" srcId="{535C344E-0E2C-44CF-9459-832727E1645D}" destId="{D02B2EF3-B636-47D4-8027-17B8089285E2}" srcOrd="18" destOrd="0" presId="urn:microsoft.com/office/officeart/2008/layout/CircleAccentTimeline"/>
    <dgm:cxn modelId="{759F49D4-3440-4AF5-8149-E65C7B0D80D2}" type="presParOf" srcId="{535C344E-0E2C-44CF-9459-832727E1645D}" destId="{FC0A2EF1-233A-4B0B-A0C4-E7A1E07E2F3C}" srcOrd="19" destOrd="0" presId="urn:microsoft.com/office/officeart/2008/layout/CircleAccentTimeline"/>
    <dgm:cxn modelId="{B6B232FC-16AB-4ACA-A86F-ECDBBF2501AC}" type="presParOf" srcId="{FC0A2EF1-233A-4B0B-A0C4-E7A1E07E2F3C}" destId="{DDCD289B-1C7B-48D9-AE0F-31A219D7121A}" srcOrd="0" destOrd="0" presId="urn:microsoft.com/office/officeart/2008/layout/CircleAccentTimeline"/>
    <dgm:cxn modelId="{EECF6685-4A33-43B8-A783-C6B2771C5E6B}" type="presParOf" srcId="{FC0A2EF1-233A-4B0B-A0C4-E7A1E07E2F3C}" destId="{98CA9445-3F86-406C-88DD-DD6F972DA210}" srcOrd="1" destOrd="0" presId="urn:microsoft.com/office/officeart/2008/layout/CircleAccentTimeline"/>
    <dgm:cxn modelId="{188D10D2-F7CE-4604-B601-7B32D3CF128B}" type="presParOf" srcId="{FC0A2EF1-233A-4B0B-A0C4-E7A1E07E2F3C}" destId="{3E20D854-C849-4A14-89AF-ED7775F8FE1C}" srcOrd="2" destOrd="0" presId="urn:microsoft.com/office/officeart/2008/layout/CircleAccentTimeline"/>
    <dgm:cxn modelId="{78C2035F-D47D-4C22-8D0E-34429E759FA2}" type="presParOf" srcId="{535C344E-0E2C-44CF-9459-832727E1645D}" destId="{CEEB1922-25A9-45D0-9140-C414CF7A1475}" srcOrd="20" destOrd="0" presId="urn:microsoft.com/office/officeart/2008/layout/CircleAccentTimeline"/>
    <dgm:cxn modelId="{D0D30676-6714-41E7-9FAB-0CBCAB5FDBAD}" type="presParOf" srcId="{535C344E-0E2C-44CF-9459-832727E1645D}" destId="{6935A143-7D45-41C9-B045-BA0AB71A6CCD}" srcOrd="21" destOrd="0" presId="urn:microsoft.com/office/officeart/2008/layout/CircleAccentTimeline"/>
    <dgm:cxn modelId="{9A08FFDD-5B3E-4FCE-A779-F19359BDF5D7}" type="presParOf" srcId="{535C344E-0E2C-44CF-9459-832727E1645D}" destId="{32CBFD2F-9D12-473F-B588-20E7BA86F546}" srcOrd="22" destOrd="0" presId="urn:microsoft.com/office/officeart/2008/layout/CircleAccentTimeline"/>
    <dgm:cxn modelId="{6F73BA77-1297-4FAA-A82A-4D13A4E8F194}" type="presParOf" srcId="{535C344E-0E2C-44CF-9459-832727E1645D}" destId="{C4651646-D7B0-4DE7-B07B-702F4CE7A53C}" srcOrd="23" destOrd="0" presId="urn:microsoft.com/office/officeart/2008/layout/CircleAccentTimeline"/>
    <dgm:cxn modelId="{2E265DF9-0313-4909-89B5-D68037129DC6}" type="presParOf" srcId="{C4651646-D7B0-4DE7-B07B-702F4CE7A53C}" destId="{372B96CF-6778-47FA-9175-7ACB59BA536D}" srcOrd="0" destOrd="0" presId="urn:microsoft.com/office/officeart/2008/layout/CircleAccentTimeline"/>
    <dgm:cxn modelId="{2F85C4EC-8608-488E-ABB8-DD439FBEF38F}" type="presParOf" srcId="{C4651646-D7B0-4DE7-B07B-702F4CE7A53C}" destId="{EA1BB95C-DA1A-4E47-92A4-075EE6A36AD9}" srcOrd="1" destOrd="0" presId="urn:microsoft.com/office/officeart/2008/layout/CircleAccentTimeline"/>
    <dgm:cxn modelId="{E359E025-75D9-4678-AC14-DFAA160DE654}" type="presParOf" srcId="{C4651646-D7B0-4DE7-B07B-702F4CE7A53C}" destId="{4B24F3D0-DF2B-4730-BFC6-FCFD767F891B}" srcOrd="2" destOrd="0" presId="urn:microsoft.com/office/officeart/2008/layout/CircleAccentTimeline"/>
    <dgm:cxn modelId="{B7A19579-3E96-4DD6-8EBF-07F656F08DD8}" type="presParOf" srcId="{535C344E-0E2C-44CF-9459-832727E1645D}" destId="{327CB969-162E-4583-B36C-91561AFC8647}" srcOrd="24" destOrd="0" presId="urn:microsoft.com/office/officeart/2008/layout/CircleAccentTimeline"/>
    <dgm:cxn modelId="{7683321B-C17D-48F2-B671-783C2662CE57}" type="presParOf" srcId="{535C344E-0E2C-44CF-9459-832727E1645D}" destId="{7A5D951B-3C30-4BF5-A759-C6BAC0FE9FD9}" srcOrd="25" destOrd="0" presId="urn:microsoft.com/office/officeart/2008/layout/CircleAccentTimeline"/>
    <dgm:cxn modelId="{682A6A94-9F02-4AD5-AB74-6DCF631CB341}" type="presParOf" srcId="{535C344E-0E2C-44CF-9459-832727E1645D}" destId="{7C73E6B6-F9A6-492A-8F64-1D3174D130AB}" srcOrd="26" destOrd="0" presId="urn:microsoft.com/office/officeart/2008/layout/CircleAccentTimeline"/>
    <dgm:cxn modelId="{721053A1-80AC-4B13-A80F-62D454E5469F}" type="presParOf" srcId="{535C344E-0E2C-44CF-9459-832727E1645D}" destId="{AE4920E0-7F2C-415C-9B37-9C6AFDBFCAF0}" srcOrd="27" destOrd="0" presId="urn:microsoft.com/office/officeart/2008/layout/CircleAccentTimeline"/>
    <dgm:cxn modelId="{38A0DCFA-16D3-4D96-80DF-7F2DA336D716}" type="presParOf" srcId="{AE4920E0-7F2C-415C-9B37-9C6AFDBFCAF0}" destId="{A5CD7665-8EE2-48B9-A5E7-2F1D442A2E4B}" srcOrd="0" destOrd="0" presId="urn:microsoft.com/office/officeart/2008/layout/CircleAccentTimeline"/>
    <dgm:cxn modelId="{3CBF3CAA-BE37-41A5-A288-65A01FC5A51B}" type="presParOf" srcId="{AE4920E0-7F2C-415C-9B37-9C6AFDBFCAF0}" destId="{4E94F52F-7918-4DA1-82C9-DB92C4821ED0}" srcOrd="1" destOrd="0" presId="urn:microsoft.com/office/officeart/2008/layout/CircleAccentTimeline"/>
    <dgm:cxn modelId="{3D3F84F6-9863-4F9F-A753-9838DE83746F}" type="presParOf" srcId="{AE4920E0-7F2C-415C-9B37-9C6AFDBFCAF0}" destId="{D897876F-4ED2-40B8-901E-AEB1AD096179}" srcOrd="2" destOrd="0" presId="urn:microsoft.com/office/officeart/2008/layout/CircleAccentTimeline"/>
    <dgm:cxn modelId="{31F2F949-9FEF-4AC0-B052-2774A80537F1}" type="presParOf" srcId="{535C344E-0E2C-44CF-9459-832727E1645D}" destId="{E6D42813-56D2-41C6-97BE-E8B81B841B6E}" srcOrd="28" destOrd="0" presId="urn:microsoft.com/office/officeart/2008/layout/CircleAccentTimeline"/>
    <dgm:cxn modelId="{07A487D4-E28A-4E91-A258-570AED718D0B}" type="presParOf" srcId="{535C344E-0E2C-44CF-9459-832727E1645D}" destId="{8FBB261B-991D-45CF-A2EF-39EADE6596BF}" srcOrd="29" destOrd="0" presId="urn:microsoft.com/office/officeart/2008/layout/CircleAccentTimeline"/>
    <dgm:cxn modelId="{DE1A0F6D-DA68-4610-96DF-FD18E5639389}" type="presParOf" srcId="{535C344E-0E2C-44CF-9459-832727E1645D}" destId="{12847C17-7E5E-44FF-B675-427E6AB8E08A}" srcOrd="30" destOrd="0" presId="urn:microsoft.com/office/officeart/2008/layout/CircleAccentTimeline"/>
    <dgm:cxn modelId="{B31FE24F-6A53-49B7-AC13-FB893852968D}" type="presParOf" srcId="{12847C17-7E5E-44FF-B675-427E6AB8E08A}" destId="{A50C49B3-1A90-431F-84CE-32EEDB0C5ACE}" srcOrd="0" destOrd="0" presId="urn:microsoft.com/office/officeart/2008/layout/CircleAccentTimeline"/>
    <dgm:cxn modelId="{960665E8-A0B8-418E-83FE-06A95D11A513}" type="presParOf" srcId="{12847C17-7E5E-44FF-B675-427E6AB8E08A}" destId="{E384B809-99CF-4067-A7B7-AFBD649D7DC7}" srcOrd="1" destOrd="0" presId="urn:microsoft.com/office/officeart/2008/layout/CircleAccentTimeline"/>
    <dgm:cxn modelId="{2475758F-9CBE-4107-903C-696404B654A0}" type="presParOf" srcId="{12847C17-7E5E-44FF-B675-427E6AB8E08A}" destId="{A26166F3-67BC-44A8-B39F-93868B42A33D}" srcOrd="2" destOrd="0" presId="urn:microsoft.com/office/officeart/2008/layout/CircleAccentTimeline"/>
    <dgm:cxn modelId="{F163B973-2271-4B6C-975A-0BE57ECC2CF1}" type="presParOf" srcId="{535C344E-0E2C-44CF-9459-832727E1645D}" destId="{271C574C-227B-4C14-8C90-4C184382E02E}" srcOrd="31" destOrd="0" presId="urn:microsoft.com/office/officeart/2008/layout/CircleAccentTimeline"/>
    <dgm:cxn modelId="{50D87781-EC46-481E-BAD3-4FB6E12F3F50}" type="presParOf" srcId="{535C344E-0E2C-44CF-9459-832727E1645D}" destId="{FB64F5DC-627B-4D2A-B502-C15C73FB41B5}" srcOrd="32" destOrd="0" presId="urn:microsoft.com/office/officeart/2008/layout/CircleAccentTimeline"/>
    <dgm:cxn modelId="{2612B532-CD78-49D7-B28F-74ED277FB8BF}" type="presParOf" srcId="{535C344E-0E2C-44CF-9459-832727E1645D}" destId="{F4C18DC6-5693-42C6-8A62-3A6BFFA1EC2C}" srcOrd="33" destOrd="0" presId="urn:microsoft.com/office/officeart/2008/layout/CircleAccentTimeline"/>
    <dgm:cxn modelId="{6EDEFBEE-99DC-457D-ABC7-8DF814605E1B}" type="presParOf" srcId="{535C344E-0E2C-44CF-9459-832727E1645D}" destId="{AC6672A0-6852-4936-B9BC-7DB77622D321}" srcOrd="34" destOrd="0" presId="urn:microsoft.com/office/officeart/2008/layout/CircleAccentTimeline"/>
    <dgm:cxn modelId="{6EB8D77C-8C10-477B-BDED-F549BBBEDE44}" type="presParOf" srcId="{AC6672A0-6852-4936-B9BC-7DB77622D321}" destId="{7968EBB9-1BD7-4D71-97B3-0F6CAD4162A8}" srcOrd="0" destOrd="0" presId="urn:microsoft.com/office/officeart/2008/layout/CircleAccentTimeline"/>
    <dgm:cxn modelId="{98C99002-3267-4ECE-96A6-A86899C221C4}" type="presParOf" srcId="{AC6672A0-6852-4936-B9BC-7DB77622D321}" destId="{B0A470C3-C50E-4AEC-9F20-35E3A9A8A305}" srcOrd="1" destOrd="0" presId="urn:microsoft.com/office/officeart/2008/layout/CircleAccentTimeline"/>
    <dgm:cxn modelId="{48469DB7-B03D-4C10-9C61-47D445B6A780}" type="presParOf" srcId="{AC6672A0-6852-4936-B9BC-7DB77622D321}" destId="{3B6AEDCC-6DFB-40FE-8EE8-15DB1D0AD08F}" srcOrd="2" destOrd="0" presId="urn:microsoft.com/office/officeart/2008/layout/CircleAccentTimeline"/>
    <dgm:cxn modelId="{D4B1D834-5617-4473-ACD3-DE15EF42B470}" type="presParOf" srcId="{535C344E-0E2C-44CF-9459-832727E1645D}" destId="{74B9131A-35CD-42F9-842E-19A28CE39F12}" srcOrd="35" destOrd="0" presId="urn:microsoft.com/office/officeart/2008/layout/CircleAccentTimeline"/>
    <dgm:cxn modelId="{35DD90AB-C677-475B-ABD3-BCBFF62751FB}" type="presParOf" srcId="{535C344E-0E2C-44CF-9459-832727E1645D}" destId="{6DAABBCE-5859-4E9B-A12C-6DC8BCC925B8}" srcOrd="36" destOrd="0" presId="urn:microsoft.com/office/officeart/2008/layout/CircleAccentTimeline"/>
    <dgm:cxn modelId="{EC5E76B1-001E-42B9-805F-D9074878DBCA}" type="presParOf" srcId="{535C344E-0E2C-44CF-9459-832727E1645D}" destId="{E11E91D9-D94C-4F1B-8EA1-60EF2C2B41FF}" srcOrd="37" destOrd="0" presId="urn:microsoft.com/office/officeart/2008/layout/CircleAccentTimeline"/>
    <dgm:cxn modelId="{484ADB1E-EC12-4B93-979E-30AEDEDE0346}" type="presParOf" srcId="{535C344E-0E2C-44CF-9459-832727E1645D}" destId="{CD4C7553-2A64-4DC4-9648-9803C7AA6AD4}" srcOrd="38" destOrd="0" presId="urn:microsoft.com/office/officeart/2008/layout/CircleAccentTimeline"/>
    <dgm:cxn modelId="{53D1095A-8D31-424D-8D0A-5B4D50E6C638}" type="presParOf" srcId="{CD4C7553-2A64-4DC4-9648-9803C7AA6AD4}" destId="{992852CF-2D1A-46E8-8D08-C2D906CED5D4}" srcOrd="0" destOrd="0" presId="urn:microsoft.com/office/officeart/2008/layout/CircleAccentTimeline"/>
    <dgm:cxn modelId="{1755C727-A41C-4C22-82BC-C85ECB0026DA}" type="presParOf" srcId="{CD4C7553-2A64-4DC4-9648-9803C7AA6AD4}" destId="{3A2B2ED6-579A-4F45-95F5-E9AC77608965}" srcOrd="1" destOrd="0" presId="urn:microsoft.com/office/officeart/2008/layout/CircleAccentTimeline"/>
    <dgm:cxn modelId="{9E6BF337-B2B7-4FD4-A4E8-092A5CDB8547}" type="presParOf" srcId="{CD4C7553-2A64-4DC4-9648-9803C7AA6AD4}" destId="{0A880504-C8E4-4D45-9ED3-934A318448A2}" srcOrd="2" destOrd="0" presId="urn:microsoft.com/office/officeart/2008/layout/CircleAccentTimeline"/>
    <dgm:cxn modelId="{7F8C8F3B-A4AF-41D0-9862-1EF5048E18A7}" type="presParOf" srcId="{535C344E-0E2C-44CF-9459-832727E1645D}" destId="{1FFD6B8F-4E38-4223-AB19-16B6F2C01E48}" srcOrd="39" destOrd="0" presId="urn:microsoft.com/office/officeart/2008/layout/CircleAccentTimeline"/>
    <dgm:cxn modelId="{2FEA8E24-9AF6-44BE-B973-56A43839D058}" type="presParOf" srcId="{535C344E-0E2C-44CF-9459-832727E1645D}" destId="{09D33FA0-9257-44EF-A826-E7D5FECC213E}" srcOrd="40" destOrd="0" presId="urn:microsoft.com/office/officeart/2008/layout/CircleAccentTimeline"/>
    <dgm:cxn modelId="{D0102BCF-3849-4105-AA93-F2844BA8B79E}" type="presParOf" srcId="{535C344E-0E2C-44CF-9459-832727E1645D}" destId="{F21646C1-8120-4372-ADBC-D544B36E6C60}" srcOrd="41" destOrd="0" presId="urn:microsoft.com/office/officeart/2008/layout/CircleAccentTimeline"/>
    <dgm:cxn modelId="{27D32AE1-7E5D-4EC1-898E-1A6888C1163B}" type="presParOf" srcId="{535C344E-0E2C-44CF-9459-832727E1645D}" destId="{77E2DDA9-45FE-4F2B-806E-57998897867A}" srcOrd="42" destOrd="0" presId="urn:microsoft.com/office/officeart/2008/layout/CircleAccentTimeline"/>
    <dgm:cxn modelId="{AB1E6D0C-DBAB-4A99-9C63-4744BDADC6AA}" type="presParOf" srcId="{77E2DDA9-45FE-4F2B-806E-57998897867A}" destId="{FD301A96-D730-488F-8542-FA0D04CC0240}" srcOrd="0" destOrd="0" presId="urn:microsoft.com/office/officeart/2008/layout/CircleAccentTimeline"/>
    <dgm:cxn modelId="{283A1EE9-203C-4587-ADB6-BF9514A46796}" type="presParOf" srcId="{77E2DDA9-45FE-4F2B-806E-57998897867A}" destId="{701FE676-7739-469F-A9B4-299C36E31489}" srcOrd="1" destOrd="0" presId="urn:microsoft.com/office/officeart/2008/layout/CircleAccentTimeline"/>
    <dgm:cxn modelId="{CE9BB7C5-A8ED-40FC-BDD7-CDF2328BBBC4}" type="presParOf" srcId="{77E2DDA9-45FE-4F2B-806E-57998897867A}" destId="{0C12F9F3-E32D-4780-A4AF-8E7DB02429F7}" srcOrd="2" destOrd="0" presId="urn:microsoft.com/office/officeart/2008/layout/CircleAccentTimeline"/>
    <dgm:cxn modelId="{A3F58462-F4FB-479C-90FF-660CDA24BDF8}" type="presParOf" srcId="{535C344E-0E2C-44CF-9459-832727E1645D}" destId="{70CB9D91-5032-477A-BF2C-3F7EFA7646B8}" srcOrd="43" destOrd="0" presId="urn:microsoft.com/office/officeart/2008/layout/CircleAccentTimeline"/>
    <dgm:cxn modelId="{1BCBCE5E-BACA-46FB-9FEF-D5908A29A097}" type="presParOf" srcId="{535C344E-0E2C-44CF-9459-832727E1645D}" destId="{B230AAE5-28D4-49B4-957D-B4D0DBD7AA07}" srcOrd="44" destOrd="0" presId="urn:microsoft.com/office/officeart/2008/layout/CircleAccentTimeline"/>
    <dgm:cxn modelId="{14FE67C3-B189-4354-A7AB-5DBB1A9E7D3A}" type="presParOf" srcId="{535C344E-0E2C-44CF-9459-832727E1645D}" destId="{11E743CA-2D47-4A72-BD9B-E058882F552B}" srcOrd="45" destOrd="0" presId="urn:microsoft.com/office/officeart/2008/layout/CircleAccentTimeline"/>
    <dgm:cxn modelId="{1CC1E0F8-8E2A-4802-8A1B-437B9EAB309F}" type="presParOf" srcId="{535C344E-0E2C-44CF-9459-832727E1645D}" destId="{DDB37165-CB8B-46D5-BF29-90AF9E016210}" srcOrd="46" destOrd="0" presId="urn:microsoft.com/office/officeart/2008/layout/CircleAccentTimeline"/>
    <dgm:cxn modelId="{1C94EA99-750D-4E7E-BB79-0ECAC39C6840}" type="presParOf" srcId="{DDB37165-CB8B-46D5-BF29-90AF9E016210}" destId="{72FC787C-7E61-4F15-B2D9-3271CDC4FF16}" srcOrd="0" destOrd="0" presId="urn:microsoft.com/office/officeart/2008/layout/CircleAccentTimeline"/>
    <dgm:cxn modelId="{FDDFC4F1-5A36-4AD1-A9A7-C9F9A1C97DD8}" type="presParOf" srcId="{DDB37165-CB8B-46D5-BF29-90AF9E016210}" destId="{7CAD9643-1026-4D93-9C7B-142A10061AE7}" srcOrd="1" destOrd="0" presId="urn:microsoft.com/office/officeart/2008/layout/CircleAccentTimeline"/>
    <dgm:cxn modelId="{621A25ED-7876-4B2E-8523-DAFC74F8CAFE}" type="presParOf" srcId="{DDB37165-CB8B-46D5-BF29-90AF9E016210}" destId="{727021D4-0C6B-4439-AE01-5E390C63084A}" srcOrd="2" destOrd="0" presId="urn:microsoft.com/office/officeart/2008/layout/CircleAccentTimeline"/>
    <dgm:cxn modelId="{4F5C55A2-45CB-4D45-99C2-E385125B6902}" type="presParOf" srcId="{535C344E-0E2C-44CF-9459-832727E1645D}" destId="{5ACFFD98-9A76-45EB-A27D-68A409B5C5ED}" srcOrd="47" destOrd="0" presId="urn:microsoft.com/office/officeart/2008/layout/CircleAccentTimeline"/>
    <dgm:cxn modelId="{4AE0633F-D507-4AAF-B0D6-B635004B6C0E}" type="presParOf" srcId="{535C344E-0E2C-44CF-9459-832727E1645D}" destId="{B5D42258-3695-4AE7-8B61-F2C2C85662D2}" srcOrd="48" destOrd="0" presId="urn:microsoft.com/office/officeart/2008/layout/CircleAccentTimeline"/>
    <dgm:cxn modelId="{6E21917B-9D99-4E61-A57D-3BB5DF326513}" type="presParOf" srcId="{535C344E-0E2C-44CF-9459-832727E1645D}" destId="{B5103BF9-935B-4F9D-865D-4EF4393396A1}" srcOrd="49" destOrd="0" presId="urn:microsoft.com/office/officeart/2008/layout/CircleAccentTimeline"/>
    <dgm:cxn modelId="{6243A56B-29BE-419B-9C8C-F550951A269B}" type="presParOf" srcId="{B5103BF9-935B-4F9D-865D-4EF4393396A1}" destId="{446EBEE6-C763-40C1-9224-30983BE1A17D}" srcOrd="0" destOrd="0" presId="urn:microsoft.com/office/officeart/2008/layout/CircleAccentTimeline"/>
    <dgm:cxn modelId="{9B26A878-3155-4726-BD7C-FB4774D84258}" type="presParOf" srcId="{B5103BF9-935B-4F9D-865D-4EF4393396A1}" destId="{496D0C35-77D4-4A5D-B297-72D8DEB61524}" srcOrd="1" destOrd="0" presId="urn:microsoft.com/office/officeart/2008/layout/CircleAccentTimeline"/>
    <dgm:cxn modelId="{56E92B02-C755-4D47-BC00-F3BDEB37C074}" type="presParOf" srcId="{B5103BF9-935B-4F9D-865D-4EF4393396A1}" destId="{F433EA5C-8971-4597-933B-3452C58EA29A}" srcOrd="2" destOrd="0" presId="urn:microsoft.com/office/officeart/2008/layout/CircleAccentTimeline"/>
    <dgm:cxn modelId="{73F10D4C-0D64-4EC0-B263-6E42EA4D61EC}" type="presParOf" srcId="{535C344E-0E2C-44CF-9459-832727E1645D}" destId="{7B1D9894-E653-4E68-8557-9DC9D3C06C85}" srcOrd="50" destOrd="0" presId="urn:microsoft.com/office/officeart/2008/layout/CircleAccentTimeline"/>
    <dgm:cxn modelId="{94CE148A-9681-4B81-8B31-88C0A73452E2}" type="presParOf" srcId="{535C344E-0E2C-44CF-9459-832727E1645D}" destId="{DE9EED44-EE4B-4AEC-9180-68D7B39A342E}" srcOrd="51" destOrd="0" presId="urn:microsoft.com/office/officeart/2008/layout/CircleAccentTimeline"/>
    <dgm:cxn modelId="{32FFBE37-C7DA-4254-A1F9-47C51A44B5CF}" type="presParOf" srcId="{535C344E-0E2C-44CF-9459-832727E1645D}" destId="{8D660695-0E56-4FFE-B347-D81C12A33EA5}" srcOrd="52" destOrd="0" presId="urn:microsoft.com/office/officeart/2008/layout/CircleAccentTimeline"/>
    <dgm:cxn modelId="{3A52A48F-6E7C-4EB8-9FA6-DA2FE84254AC}" type="presParOf" srcId="{535C344E-0E2C-44CF-9459-832727E1645D}" destId="{51EB7147-F4F4-4581-9FE0-E6A6CE11A444}" srcOrd="53" destOrd="0" presId="urn:microsoft.com/office/officeart/2008/layout/CircleAccentTimeline"/>
    <dgm:cxn modelId="{D9005A53-50E6-4885-8983-C7428C7E8693}" type="presParOf" srcId="{51EB7147-F4F4-4581-9FE0-E6A6CE11A444}" destId="{DE3A7F2B-3F60-4295-9253-83CA46101049}" srcOrd="0" destOrd="0" presId="urn:microsoft.com/office/officeart/2008/layout/CircleAccentTimeline"/>
    <dgm:cxn modelId="{1C1A0054-11D2-4804-ACD4-B9D347B7B0BA}" type="presParOf" srcId="{51EB7147-F4F4-4581-9FE0-E6A6CE11A444}" destId="{82C62FC5-D97D-42F5-8162-2FDD75497C2B}" srcOrd="1" destOrd="0" presId="urn:microsoft.com/office/officeart/2008/layout/CircleAccentTimeline"/>
    <dgm:cxn modelId="{ABDF205E-4DD9-49BE-A7F9-6A11478886FC}" type="presParOf" srcId="{51EB7147-F4F4-4581-9FE0-E6A6CE11A444}" destId="{35F7CB27-86F1-4C5D-8B16-52328A2C3F07}" srcOrd="2" destOrd="0" presId="urn:microsoft.com/office/officeart/2008/layout/CircleAccentTimeline"/>
    <dgm:cxn modelId="{060D3E00-1177-45E3-901B-C59130CC15A2}" type="presParOf" srcId="{535C344E-0E2C-44CF-9459-832727E1645D}" destId="{C91D2009-1ECE-404A-9722-D42B6C592469}" srcOrd="54" destOrd="0" presId="urn:microsoft.com/office/officeart/2008/layout/CircleAccentTimeline"/>
    <dgm:cxn modelId="{37F19798-E994-4461-B22A-5229CA5A05ED}" type="presParOf" srcId="{535C344E-0E2C-44CF-9459-832727E1645D}" destId="{B3F6EA35-6B12-48D3-8781-CF788FFA7B04}" srcOrd="55" destOrd="0" presId="urn:microsoft.com/office/officeart/2008/layout/CircleAccentTimeline"/>
    <dgm:cxn modelId="{BAC3D08E-CB4B-4AE5-8C76-0103512DD543}" type="presParOf" srcId="{535C344E-0E2C-44CF-9459-832727E1645D}" destId="{0D7F4163-678B-4E49-A38B-53FC8C16B281}" srcOrd="56" destOrd="0" presId="urn:microsoft.com/office/officeart/2008/layout/CircleAccentTimeline"/>
    <dgm:cxn modelId="{478DA6A2-0E31-421A-ACA1-6BC6ADEF99E3}" type="presParOf" srcId="{535C344E-0E2C-44CF-9459-832727E1645D}" destId="{E3E7C209-EC07-4465-9E70-293B11613A20}" srcOrd="57" destOrd="0" presId="urn:microsoft.com/office/officeart/2008/layout/CircleAccentTimeline"/>
    <dgm:cxn modelId="{E428C5FD-6ABE-4153-8244-E9355EC6B292}" type="presParOf" srcId="{E3E7C209-EC07-4465-9E70-293B11613A20}" destId="{935AA2B0-0B39-44CF-A070-26BD7A2C78F8}" srcOrd="0" destOrd="0" presId="urn:microsoft.com/office/officeart/2008/layout/CircleAccentTimeline"/>
    <dgm:cxn modelId="{25367EF1-F015-4877-BBB3-9F61D0655BF1}" type="presParOf" srcId="{E3E7C209-EC07-4465-9E70-293B11613A20}" destId="{7D3F4A54-476D-4FA9-9387-B69C36825A31}" srcOrd="1" destOrd="0" presId="urn:microsoft.com/office/officeart/2008/layout/CircleAccentTimeline"/>
    <dgm:cxn modelId="{2AB24F6A-D284-4002-98ED-1EFC17B83C90}" type="presParOf" srcId="{E3E7C209-EC07-4465-9E70-293B11613A20}" destId="{152CF5FE-5913-43EC-9794-377BDCAC91CC}" srcOrd="2" destOrd="0" presId="urn:microsoft.com/office/officeart/2008/layout/CircleAccentTimeline"/>
    <dgm:cxn modelId="{048111A1-6649-40C8-8F55-5F9505ED58D3}" type="presParOf" srcId="{535C344E-0E2C-44CF-9459-832727E1645D}" destId="{E2245912-DDBE-4753-998D-9ABFAAE7C189}" srcOrd="58" destOrd="0" presId="urn:microsoft.com/office/officeart/2008/layout/CircleAccentTimeline"/>
    <dgm:cxn modelId="{A64752AF-B3FB-492D-95CF-0F247A6CF7E0}" type="presParOf" srcId="{535C344E-0E2C-44CF-9459-832727E1645D}" destId="{BBA6794A-A1AF-4397-9220-D9784E3FB9E9}" srcOrd="59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A08588-CB96-4DAC-899F-E14E74C17721}" type="doc">
      <dgm:prSet loTypeId="urn:microsoft.com/office/officeart/2008/layout/CircleAccentTimeline" loCatId="process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D632158F-A764-4861-8E1A-6DA1CBC26C81}">
      <dgm:prSet phldrT="[Text]"/>
      <dgm:spPr/>
      <dgm:t>
        <a:bodyPr/>
        <a:lstStyle/>
        <a:p>
          <a:r>
            <a:rPr lang="pt-BR" dirty="0" smtClean="0"/>
            <a:t>Computação Gráfica </a:t>
          </a:r>
          <a:r>
            <a:rPr lang="pt-BR" b="1" dirty="0" smtClean="0"/>
            <a:t>Básica</a:t>
          </a:r>
          <a:endParaRPr lang="en-US" b="1" dirty="0"/>
        </a:p>
      </dgm:t>
    </dgm:pt>
    <dgm:pt modelId="{B8BFE018-7037-4024-9147-E2550871AD3B}" type="parTrans" cxnId="{38262CCC-2F66-4E7D-90FE-E08B375842EC}">
      <dgm:prSet/>
      <dgm:spPr/>
      <dgm:t>
        <a:bodyPr/>
        <a:lstStyle/>
        <a:p>
          <a:endParaRPr lang="en-US"/>
        </a:p>
      </dgm:t>
    </dgm:pt>
    <dgm:pt modelId="{DDB3F11E-BCBF-4BB3-9612-4D9B8259DB69}" type="sibTrans" cxnId="{38262CCC-2F66-4E7D-90FE-E08B375842EC}">
      <dgm:prSet/>
      <dgm:spPr/>
      <dgm:t>
        <a:bodyPr/>
        <a:lstStyle/>
        <a:p>
          <a:endParaRPr lang="en-US"/>
        </a:p>
      </dgm:t>
    </dgm:pt>
    <dgm:pt modelId="{80545048-6AE7-4098-82FF-21DEDC75EE38}">
      <dgm:prSet phldrT="[Text]"/>
      <dgm:spPr/>
      <dgm:t>
        <a:bodyPr/>
        <a:lstStyle/>
        <a:p>
          <a:r>
            <a:rPr lang="pt-BR" dirty="0" smtClean="0"/>
            <a:t>Sistema Básico 2D: Viewport</a:t>
          </a:r>
          <a:endParaRPr lang="en-US" dirty="0"/>
        </a:p>
      </dgm:t>
    </dgm:pt>
    <dgm:pt modelId="{00C68104-E818-423C-9A3A-A051DF8C11FB}" type="parTrans" cxnId="{FABBF9BA-1D0D-42A6-A70B-D0E2B614A41E}">
      <dgm:prSet/>
      <dgm:spPr/>
      <dgm:t>
        <a:bodyPr/>
        <a:lstStyle/>
        <a:p>
          <a:endParaRPr lang="en-US"/>
        </a:p>
      </dgm:t>
    </dgm:pt>
    <dgm:pt modelId="{57D49D60-13E2-4377-B65B-DE40E09DD107}" type="sibTrans" cxnId="{FABBF9BA-1D0D-42A6-A70B-D0E2B614A41E}">
      <dgm:prSet/>
      <dgm:spPr/>
      <dgm:t>
        <a:bodyPr/>
        <a:lstStyle/>
        <a:p>
          <a:endParaRPr lang="en-US"/>
        </a:p>
      </dgm:t>
    </dgm:pt>
    <dgm:pt modelId="{36AEF58C-34BF-42A7-86BD-0D964F6C456A}">
      <dgm:prSet phldrT="[Text]"/>
      <dgm:spPr/>
      <dgm:t>
        <a:bodyPr/>
        <a:lstStyle/>
        <a:p>
          <a:r>
            <a:rPr lang="pt-BR" dirty="0" smtClean="0"/>
            <a:t>Operações Primitivas 2D</a:t>
          </a:r>
          <a:endParaRPr lang="en-US" dirty="0"/>
        </a:p>
      </dgm:t>
    </dgm:pt>
    <dgm:pt modelId="{210A1AD5-E86D-4343-8554-1C10ABC3DFAD}" type="parTrans" cxnId="{703E4610-08D1-410B-8763-8EDAB22194D8}">
      <dgm:prSet/>
      <dgm:spPr/>
      <dgm:t>
        <a:bodyPr/>
        <a:lstStyle/>
        <a:p>
          <a:endParaRPr lang="en-US"/>
        </a:p>
      </dgm:t>
    </dgm:pt>
    <dgm:pt modelId="{ED73320A-34F2-4F61-A00D-03A728EF8B9A}" type="sibTrans" cxnId="{703E4610-08D1-410B-8763-8EDAB22194D8}">
      <dgm:prSet/>
      <dgm:spPr/>
      <dgm:t>
        <a:bodyPr/>
        <a:lstStyle/>
        <a:p>
          <a:endParaRPr lang="en-US"/>
        </a:p>
      </dgm:t>
    </dgm:pt>
    <dgm:pt modelId="{0A3D93D9-1DB2-45E2-85F6-77956E15F6B8}">
      <dgm:prSet phldrT="[Text]"/>
      <dgm:spPr/>
      <dgm:t>
        <a:bodyPr/>
        <a:lstStyle/>
        <a:p>
          <a:r>
            <a:rPr lang="pt-BR" dirty="0" smtClean="0"/>
            <a:t>Clipping (Recorte)</a:t>
          </a:r>
          <a:endParaRPr lang="en-US" dirty="0"/>
        </a:p>
      </dgm:t>
    </dgm:pt>
    <dgm:pt modelId="{F3A2C781-2682-43A1-8F48-1B846F69C864}" type="parTrans" cxnId="{84004E8B-9297-47A4-A3CD-69C569A0681B}">
      <dgm:prSet/>
      <dgm:spPr/>
      <dgm:t>
        <a:bodyPr/>
        <a:lstStyle/>
        <a:p>
          <a:endParaRPr lang="en-US"/>
        </a:p>
      </dgm:t>
    </dgm:pt>
    <dgm:pt modelId="{34CD1125-F9EB-4793-93BB-E37FCEFD4B48}" type="sibTrans" cxnId="{84004E8B-9297-47A4-A3CD-69C569A0681B}">
      <dgm:prSet/>
      <dgm:spPr/>
      <dgm:t>
        <a:bodyPr/>
        <a:lstStyle/>
        <a:p>
          <a:endParaRPr lang="en-US"/>
        </a:p>
      </dgm:t>
    </dgm:pt>
    <dgm:pt modelId="{0C1B7DC1-942D-4A3F-826D-7B176510E55F}">
      <dgm:prSet phldrT="[Text]"/>
      <dgm:spPr/>
      <dgm:t>
        <a:bodyPr/>
        <a:lstStyle/>
        <a:p>
          <a:r>
            <a:rPr lang="pt-BR" dirty="0" smtClean="0"/>
            <a:t>Curvas Paramétricas 2D</a:t>
          </a:r>
          <a:endParaRPr lang="en-US" dirty="0"/>
        </a:p>
      </dgm:t>
    </dgm:pt>
    <dgm:pt modelId="{C9FD8A22-DE47-4035-8BC7-564E41E8BC50}" type="parTrans" cxnId="{D72EE63D-5B38-4E86-A51E-C00045C81EDF}">
      <dgm:prSet/>
      <dgm:spPr/>
      <dgm:t>
        <a:bodyPr/>
        <a:lstStyle/>
        <a:p>
          <a:endParaRPr lang="en-US"/>
        </a:p>
      </dgm:t>
    </dgm:pt>
    <dgm:pt modelId="{676DA2D1-F6FE-487C-8AB5-94EC59D54505}" type="sibTrans" cxnId="{D72EE63D-5B38-4E86-A51E-C00045C81EDF}">
      <dgm:prSet/>
      <dgm:spPr/>
      <dgm:t>
        <a:bodyPr/>
        <a:lstStyle/>
        <a:p>
          <a:endParaRPr lang="en-US"/>
        </a:p>
      </dgm:t>
    </dgm:pt>
    <dgm:pt modelId="{287040CA-9EB6-47B1-B01C-5A2F3CFAAD18}">
      <dgm:prSet phldrT="[Text]"/>
      <dgm:spPr/>
      <dgm:t>
        <a:bodyPr/>
        <a:lstStyle/>
        <a:p>
          <a:r>
            <a:rPr lang="pt-BR" dirty="0" smtClean="0"/>
            <a:t>Algoritmos Incrementais para Curvas 2D</a:t>
          </a:r>
          <a:endParaRPr lang="en-US" dirty="0"/>
        </a:p>
      </dgm:t>
    </dgm:pt>
    <dgm:pt modelId="{504F7B26-9DDB-4FD5-9E51-B40DA35358B4}" type="parTrans" cxnId="{00BD6FEA-F275-4CE6-AF28-DF9CFAD00AE2}">
      <dgm:prSet/>
      <dgm:spPr/>
      <dgm:t>
        <a:bodyPr/>
        <a:lstStyle/>
        <a:p>
          <a:endParaRPr lang="en-US"/>
        </a:p>
      </dgm:t>
    </dgm:pt>
    <dgm:pt modelId="{F26B3467-B54D-457E-A29E-904095A23EEA}" type="sibTrans" cxnId="{00BD6FEA-F275-4CE6-AF28-DF9CFAD00AE2}">
      <dgm:prSet/>
      <dgm:spPr/>
      <dgm:t>
        <a:bodyPr/>
        <a:lstStyle/>
        <a:p>
          <a:endParaRPr lang="en-US"/>
        </a:p>
      </dgm:t>
    </dgm:pt>
    <dgm:pt modelId="{50B57C6A-1E50-4B29-85C6-399480299D90}">
      <dgm:prSet phldrT="[Text]"/>
      <dgm:spPr/>
      <dgm:t>
        <a:bodyPr/>
        <a:lstStyle/>
        <a:p>
          <a:r>
            <a:rPr lang="pt-BR" dirty="0" smtClean="0"/>
            <a:t>CG 3D: Projeção Paralela</a:t>
          </a:r>
          <a:endParaRPr lang="en-US" dirty="0"/>
        </a:p>
      </dgm:t>
    </dgm:pt>
    <dgm:pt modelId="{33361B11-E85A-4904-96B6-B0DEF01E7B35}" type="parTrans" cxnId="{C22455C9-E98F-4606-BD24-DEAECC8E7E6F}">
      <dgm:prSet/>
      <dgm:spPr/>
      <dgm:t>
        <a:bodyPr/>
        <a:lstStyle/>
        <a:p>
          <a:endParaRPr lang="en-US"/>
        </a:p>
      </dgm:t>
    </dgm:pt>
    <dgm:pt modelId="{BDA881F6-F280-41E2-BD18-FE978ADD4E92}" type="sibTrans" cxnId="{C22455C9-E98F-4606-BD24-DEAECC8E7E6F}">
      <dgm:prSet/>
      <dgm:spPr/>
      <dgm:t>
        <a:bodyPr/>
        <a:lstStyle/>
        <a:p>
          <a:endParaRPr lang="en-US"/>
        </a:p>
      </dgm:t>
    </dgm:pt>
    <dgm:pt modelId="{13E146D6-9626-4BBF-AF8A-C1F2BEFFA9E7}">
      <dgm:prSet phldrT="[Text]"/>
      <dgm:spPr/>
      <dgm:t>
        <a:bodyPr/>
        <a:lstStyle/>
        <a:p>
          <a:r>
            <a:rPr lang="pt-BR" dirty="0" smtClean="0"/>
            <a:t>CG 3D: Projeção em Perspectiva</a:t>
          </a:r>
          <a:endParaRPr lang="en-US" dirty="0"/>
        </a:p>
      </dgm:t>
    </dgm:pt>
    <dgm:pt modelId="{8381BC81-3359-4720-8230-D720D5505501}" type="parTrans" cxnId="{A5EB0A1D-A41C-4114-925D-F830B8D0D0C0}">
      <dgm:prSet/>
      <dgm:spPr/>
      <dgm:t>
        <a:bodyPr/>
        <a:lstStyle/>
        <a:p>
          <a:endParaRPr lang="en-US"/>
        </a:p>
      </dgm:t>
    </dgm:pt>
    <dgm:pt modelId="{500C1C16-B25E-4CE7-9FD0-FB355251C0E9}" type="sibTrans" cxnId="{A5EB0A1D-A41C-4114-925D-F830B8D0D0C0}">
      <dgm:prSet/>
      <dgm:spPr/>
      <dgm:t>
        <a:bodyPr/>
        <a:lstStyle/>
        <a:p>
          <a:endParaRPr lang="en-US"/>
        </a:p>
      </dgm:t>
    </dgm:pt>
    <dgm:pt modelId="{53BE959A-891D-49C3-A17A-6330C8A7E3CE}">
      <dgm:prSet phldrT="[Text]"/>
      <dgm:spPr/>
      <dgm:t>
        <a:bodyPr/>
        <a:lstStyle/>
        <a:p>
          <a:r>
            <a:rPr lang="pt-BR" dirty="0" smtClean="0"/>
            <a:t>Operações Primitivas 3D</a:t>
          </a:r>
          <a:endParaRPr lang="en-US" dirty="0"/>
        </a:p>
      </dgm:t>
    </dgm:pt>
    <dgm:pt modelId="{9A35B5D1-F858-4A68-8334-2CCB28F8ADE2}" type="parTrans" cxnId="{CD07BBFA-6D8F-4DEF-A00D-2A432036E186}">
      <dgm:prSet/>
      <dgm:spPr/>
      <dgm:t>
        <a:bodyPr/>
        <a:lstStyle/>
        <a:p>
          <a:endParaRPr lang="en-US"/>
        </a:p>
      </dgm:t>
    </dgm:pt>
    <dgm:pt modelId="{BC41C2E0-390C-4044-81D1-5473B3D10384}" type="sibTrans" cxnId="{CD07BBFA-6D8F-4DEF-A00D-2A432036E186}">
      <dgm:prSet/>
      <dgm:spPr/>
      <dgm:t>
        <a:bodyPr/>
        <a:lstStyle/>
        <a:p>
          <a:endParaRPr lang="en-US"/>
        </a:p>
      </dgm:t>
    </dgm:pt>
    <dgm:pt modelId="{BA98CF4A-44FE-47D1-9CFE-5BB88FB3BDFA}">
      <dgm:prSet phldrT="[Text]"/>
      <dgm:spPr/>
      <dgm:t>
        <a:bodyPr/>
        <a:lstStyle/>
        <a:p>
          <a:r>
            <a:rPr lang="pt-BR" dirty="0" smtClean="0"/>
            <a:t>Superfícies Paramétricas Bicúbicas</a:t>
          </a:r>
          <a:endParaRPr lang="en-US" dirty="0"/>
        </a:p>
      </dgm:t>
    </dgm:pt>
    <dgm:pt modelId="{E8F220BA-349E-4FED-90CF-E8402042792C}" type="parTrans" cxnId="{6FA6F4EA-91A6-46E7-B563-EA093EDB80B0}">
      <dgm:prSet/>
      <dgm:spPr/>
      <dgm:t>
        <a:bodyPr/>
        <a:lstStyle/>
        <a:p>
          <a:endParaRPr lang="en-US"/>
        </a:p>
      </dgm:t>
    </dgm:pt>
    <dgm:pt modelId="{6C88FD80-3B07-4721-A49A-46D55D2DF1C1}" type="sibTrans" cxnId="{6FA6F4EA-91A6-46E7-B563-EA093EDB80B0}">
      <dgm:prSet/>
      <dgm:spPr/>
      <dgm:t>
        <a:bodyPr/>
        <a:lstStyle/>
        <a:p>
          <a:endParaRPr lang="en-US"/>
        </a:p>
      </dgm:t>
    </dgm:pt>
    <dgm:pt modelId="{8C8DB507-B7F3-4DA9-B1AC-59E05E3590B7}">
      <dgm:prSet phldrT="[Text]"/>
      <dgm:spPr/>
      <dgm:t>
        <a:bodyPr/>
        <a:lstStyle/>
        <a:p>
          <a:r>
            <a:rPr lang="pt-BR" dirty="0" smtClean="0"/>
            <a:t>Algoritmos Incrementais para Superfícies 3D</a:t>
          </a:r>
          <a:endParaRPr lang="en-US" dirty="0"/>
        </a:p>
      </dgm:t>
    </dgm:pt>
    <dgm:pt modelId="{A8A7D3EE-ED78-4B31-B55E-BAA816B8A613}" type="parTrans" cxnId="{14FF9348-725E-43BA-BC2B-54617E027BE9}">
      <dgm:prSet/>
      <dgm:spPr/>
      <dgm:t>
        <a:bodyPr/>
        <a:lstStyle/>
        <a:p>
          <a:endParaRPr lang="en-US"/>
        </a:p>
      </dgm:t>
    </dgm:pt>
    <dgm:pt modelId="{6E93EE5E-1EF1-4458-8D4B-1E0635BAAAA6}" type="sibTrans" cxnId="{14FF9348-725E-43BA-BC2B-54617E027BE9}">
      <dgm:prSet/>
      <dgm:spPr/>
      <dgm:t>
        <a:bodyPr/>
        <a:lstStyle/>
        <a:p>
          <a:endParaRPr lang="en-US"/>
        </a:p>
      </dgm:t>
    </dgm:pt>
    <dgm:pt modelId="{535C344E-0E2C-44CF-9459-832727E1645D}" type="pres">
      <dgm:prSet presAssocID="{62A08588-CB96-4DAC-899F-E14E74C17721}" presName="Name0" presStyleCnt="0">
        <dgm:presLayoutVars>
          <dgm:dir/>
        </dgm:presLayoutVars>
      </dgm:prSet>
      <dgm:spPr/>
      <dgm:t>
        <a:bodyPr/>
        <a:lstStyle/>
        <a:p>
          <a:endParaRPr lang="en-US"/>
        </a:p>
      </dgm:t>
    </dgm:pt>
    <dgm:pt modelId="{59710A9C-CF28-47F8-8316-51DB6BFF8D67}" type="pres">
      <dgm:prSet presAssocID="{D632158F-A764-4861-8E1A-6DA1CBC26C81}" presName="parComposite" presStyleCnt="0"/>
      <dgm:spPr/>
    </dgm:pt>
    <dgm:pt modelId="{AFDAD150-82B7-4885-9B44-B41CD4FA9495}" type="pres">
      <dgm:prSet presAssocID="{D632158F-A764-4861-8E1A-6DA1CBC26C81}" presName="parBigCircle" presStyleLbl="node0" presStyleIdx="0" presStyleCnt="1"/>
      <dgm:spPr>
        <a:solidFill>
          <a:srgbClr val="92D050"/>
        </a:solidFill>
      </dgm:spPr>
    </dgm:pt>
    <dgm:pt modelId="{A678D22B-09B4-4E8A-AB31-9694B712E803}" type="pres">
      <dgm:prSet presAssocID="{D632158F-A764-4861-8E1A-6DA1CBC26C81}" presName="parTx" presStyleLbl="revTx" presStyleIdx="0" presStyleCnt="21"/>
      <dgm:spPr/>
      <dgm:t>
        <a:bodyPr/>
        <a:lstStyle/>
        <a:p>
          <a:endParaRPr lang="en-US"/>
        </a:p>
      </dgm:t>
    </dgm:pt>
    <dgm:pt modelId="{D46D0454-8D72-493F-88C6-1DD4027FAFBC}" type="pres">
      <dgm:prSet presAssocID="{D632158F-A764-4861-8E1A-6DA1CBC26C81}" presName="bSpace" presStyleCnt="0"/>
      <dgm:spPr/>
    </dgm:pt>
    <dgm:pt modelId="{241DBFF1-6A7B-443A-BA6C-024956E5745C}" type="pres">
      <dgm:prSet presAssocID="{D632158F-A764-4861-8E1A-6DA1CBC26C81}" presName="parBackupNorm" presStyleCnt="0"/>
      <dgm:spPr/>
    </dgm:pt>
    <dgm:pt modelId="{C09A89B0-6B31-4F06-B954-CE15366B2EBE}" type="pres">
      <dgm:prSet presAssocID="{DDB3F11E-BCBF-4BB3-9612-4D9B8259DB69}" presName="parSpace" presStyleCnt="0"/>
      <dgm:spPr/>
    </dgm:pt>
    <dgm:pt modelId="{FDD38574-D537-4E83-8D82-F771D5D35B40}" type="pres">
      <dgm:prSet presAssocID="{80545048-6AE7-4098-82FF-21DEDC75EE38}" presName="desBackupLeftNorm" presStyleCnt="0"/>
      <dgm:spPr/>
    </dgm:pt>
    <dgm:pt modelId="{21E1B749-FC06-4392-AAB7-1E4235C6AFC5}" type="pres">
      <dgm:prSet presAssocID="{80545048-6AE7-4098-82FF-21DEDC75EE38}" presName="desComposite" presStyleCnt="0"/>
      <dgm:spPr/>
    </dgm:pt>
    <dgm:pt modelId="{8100BEF6-8F28-433E-A0B3-38573B1125AF}" type="pres">
      <dgm:prSet presAssocID="{80545048-6AE7-4098-82FF-21DEDC75EE38}" presName="desCircle" presStyleLbl="node1" presStyleIdx="0" presStyleCnt="10"/>
      <dgm:spPr>
        <a:solidFill>
          <a:srgbClr val="92D050"/>
        </a:solidFill>
      </dgm:spPr>
    </dgm:pt>
    <dgm:pt modelId="{261ED4B0-BFA0-4A0F-A695-9483F941DF08}" type="pres">
      <dgm:prSet presAssocID="{80545048-6AE7-4098-82FF-21DEDC75EE38}" presName="chTx" presStyleLbl="revTx" presStyleIdx="1" presStyleCnt="21"/>
      <dgm:spPr/>
      <dgm:t>
        <a:bodyPr/>
        <a:lstStyle/>
        <a:p>
          <a:endParaRPr lang="en-US"/>
        </a:p>
      </dgm:t>
    </dgm:pt>
    <dgm:pt modelId="{7FA10066-0E2C-4E87-A72E-A04C0BBD51DB}" type="pres">
      <dgm:prSet presAssocID="{80545048-6AE7-4098-82FF-21DEDC75EE38}" presName="desTx" presStyleLbl="revTx" presStyleIdx="2" presStyleCnt="21">
        <dgm:presLayoutVars>
          <dgm:bulletEnabled val="1"/>
        </dgm:presLayoutVars>
      </dgm:prSet>
      <dgm:spPr/>
    </dgm:pt>
    <dgm:pt modelId="{BF1859BD-FDE0-4F68-8A3C-6A8DEBE38847}" type="pres">
      <dgm:prSet presAssocID="{80545048-6AE7-4098-82FF-21DEDC75EE38}" presName="desBackupRightNorm" presStyleCnt="0"/>
      <dgm:spPr/>
    </dgm:pt>
    <dgm:pt modelId="{B34111BD-0617-4292-9F9F-CAAA4FCD6F1C}" type="pres">
      <dgm:prSet presAssocID="{57D49D60-13E2-4377-B65B-DE40E09DD107}" presName="desSpace" presStyleCnt="0"/>
      <dgm:spPr/>
    </dgm:pt>
    <dgm:pt modelId="{4BBAFAE5-BEBC-4142-9277-1F2F333BF865}" type="pres">
      <dgm:prSet presAssocID="{36AEF58C-34BF-42A7-86BD-0D964F6C456A}" presName="desBackupLeftNorm" presStyleCnt="0"/>
      <dgm:spPr/>
    </dgm:pt>
    <dgm:pt modelId="{4C81988B-69A4-4837-B447-8DDC82085645}" type="pres">
      <dgm:prSet presAssocID="{36AEF58C-34BF-42A7-86BD-0D964F6C456A}" presName="desComposite" presStyleCnt="0"/>
      <dgm:spPr/>
    </dgm:pt>
    <dgm:pt modelId="{6A855898-011D-4D7D-BC15-2AB3181A3D2E}" type="pres">
      <dgm:prSet presAssocID="{36AEF58C-34BF-42A7-86BD-0D964F6C456A}" presName="desCircle" presStyleLbl="node1" presStyleIdx="1" presStyleCnt="10"/>
      <dgm:spPr>
        <a:solidFill>
          <a:srgbClr val="92D050"/>
        </a:solidFill>
      </dgm:spPr>
    </dgm:pt>
    <dgm:pt modelId="{DC74D12A-A6C8-4F51-AB30-9800B8A4D68A}" type="pres">
      <dgm:prSet presAssocID="{36AEF58C-34BF-42A7-86BD-0D964F6C456A}" presName="chTx" presStyleLbl="revTx" presStyleIdx="3" presStyleCnt="21"/>
      <dgm:spPr/>
      <dgm:t>
        <a:bodyPr/>
        <a:lstStyle/>
        <a:p>
          <a:endParaRPr lang="en-US"/>
        </a:p>
      </dgm:t>
    </dgm:pt>
    <dgm:pt modelId="{0262AB5E-6948-46E9-82EA-CBBC96F7AC46}" type="pres">
      <dgm:prSet presAssocID="{36AEF58C-34BF-42A7-86BD-0D964F6C456A}" presName="desTx" presStyleLbl="revTx" presStyleIdx="4" presStyleCnt="21">
        <dgm:presLayoutVars>
          <dgm:bulletEnabled val="1"/>
        </dgm:presLayoutVars>
      </dgm:prSet>
      <dgm:spPr/>
    </dgm:pt>
    <dgm:pt modelId="{50751088-04DF-473B-BAB6-FD69EDD7648D}" type="pres">
      <dgm:prSet presAssocID="{36AEF58C-34BF-42A7-86BD-0D964F6C456A}" presName="desBackupRightNorm" presStyleCnt="0"/>
      <dgm:spPr/>
    </dgm:pt>
    <dgm:pt modelId="{21D56949-5B8B-4C42-ABD1-0C1657BEC4E1}" type="pres">
      <dgm:prSet presAssocID="{ED73320A-34F2-4F61-A00D-03A728EF8B9A}" presName="desSpace" presStyleCnt="0"/>
      <dgm:spPr/>
    </dgm:pt>
    <dgm:pt modelId="{52DEEE3E-23EB-40CA-A188-106720430AA9}" type="pres">
      <dgm:prSet presAssocID="{0A3D93D9-1DB2-45E2-85F6-77956E15F6B8}" presName="desBackupLeftNorm" presStyleCnt="0"/>
      <dgm:spPr/>
    </dgm:pt>
    <dgm:pt modelId="{A95D9F0E-B904-40B4-9AA7-1C434EB0779F}" type="pres">
      <dgm:prSet presAssocID="{0A3D93D9-1DB2-45E2-85F6-77956E15F6B8}" presName="desComposite" presStyleCnt="0"/>
      <dgm:spPr/>
    </dgm:pt>
    <dgm:pt modelId="{FBD85486-16EB-48BB-ABF1-768407C8E3CC}" type="pres">
      <dgm:prSet presAssocID="{0A3D93D9-1DB2-45E2-85F6-77956E15F6B8}" presName="desCircle" presStyleLbl="node1" presStyleIdx="2" presStyleCnt="10"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62826F19-FD46-4203-B904-BE38EE6AAE7E}" type="pres">
      <dgm:prSet presAssocID="{0A3D93D9-1DB2-45E2-85F6-77956E15F6B8}" presName="chTx" presStyleLbl="revTx" presStyleIdx="5" presStyleCnt="21"/>
      <dgm:spPr/>
      <dgm:t>
        <a:bodyPr/>
        <a:lstStyle/>
        <a:p>
          <a:endParaRPr lang="en-US"/>
        </a:p>
      </dgm:t>
    </dgm:pt>
    <dgm:pt modelId="{14A3EE9E-9450-4EB4-89AC-40BB11F789E4}" type="pres">
      <dgm:prSet presAssocID="{0A3D93D9-1DB2-45E2-85F6-77956E15F6B8}" presName="desTx" presStyleLbl="revTx" presStyleIdx="6" presStyleCnt="21">
        <dgm:presLayoutVars>
          <dgm:bulletEnabled val="1"/>
        </dgm:presLayoutVars>
      </dgm:prSet>
      <dgm:spPr/>
    </dgm:pt>
    <dgm:pt modelId="{D18ED7E9-D823-42AA-9409-3BAF2590D015}" type="pres">
      <dgm:prSet presAssocID="{0A3D93D9-1DB2-45E2-85F6-77956E15F6B8}" presName="desBackupRightNorm" presStyleCnt="0"/>
      <dgm:spPr/>
    </dgm:pt>
    <dgm:pt modelId="{F9AB007A-6C0E-4187-8176-4E30CDC03604}" type="pres">
      <dgm:prSet presAssocID="{34CD1125-F9EB-4793-93BB-E37FCEFD4B48}" presName="desSpace" presStyleCnt="0"/>
      <dgm:spPr/>
    </dgm:pt>
    <dgm:pt modelId="{C0C8978C-57CF-4028-9875-9079A4D9B5E8}" type="pres">
      <dgm:prSet presAssocID="{0C1B7DC1-942D-4A3F-826D-7B176510E55F}" presName="desBackupLeftNorm" presStyleCnt="0"/>
      <dgm:spPr/>
    </dgm:pt>
    <dgm:pt modelId="{FED90994-F541-4666-8D85-E2C210EF0511}" type="pres">
      <dgm:prSet presAssocID="{0C1B7DC1-942D-4A3F-826D-7B176510E55F}" presName="desComposite" presStyleCnt="0"/>
      <dgm:spPr/>
    </dgm:pt>
    <dgm:pt modelId="{489F3454-4AA8-4467-8317-5DE34219A6CE}" type="pres">
      <dgm:prSet presAssocID="{0C1B7DC1-942D-4A3F-826D-7B176510E55F}" presName="desCircle" presStyleLbl="node1" presStyleIdx="3" presStyleCnt="10"/>
      <dgm:spPr>
        <a:solidFill>
          <a:srgbClr val="92D050"/>
        </a:solidFill>
      </dgm:spPr>
    </dgm:pt>
    <dgm:pt modelId="{0DE71C06-1F36-4D4A-BCD7-2E006D3BB9BF}" type="pres">
      <dgm:prSet presAssocID="{0C1B7DC1-942D-4A3F-826D-7B176510E55F}" presName="chTx" presStyleLbl="revTx" presStyleIdx="7" presStyleCnt="21"/>
      <dgm:spPr/>
      <dgm:t>
        <a:bodyPr/>
        <a:lstStyle/>
        <a:p>
          <a:endParaRPr lang="en-US"/>
        </a:p>
      </dgm:t>
    </dgm:pt>
    <dgm:pt modelId="{A8928A49-7A83-4188-B356-661E0F5ABBCB}" type="pres">
      <dgm:prSet presAssocID="{0C1B7DC1-942D-4A3F-826D-7B176510E55F}" presName="desTx" presStyleLbl="revTx" presStyleIdx="8" presStyleCnt="21">
        <dgm:presLayoutVars>
          <dgm:bulletEnabled val="1"/>
        </dgm:presLayoutVars>
      </dgm:prSet>
      <dgm:spPr/>
    </dgm:pt>
    <dgm:pt modelId="{1E65E9E7-0DE2-4961-B297-EDD349219309}" type="pres">
      <dgm:prSet presAssocID="{0C1B7DC1-942D-4A3F-826D-7B176510E55F}" presName="desBackupRightNorm" presStyleCnt="0"/>
      <dgm:spPr/>
    </dgm:pt>
    <dgm:pt modelId="{170731CA-68D6-42FB-AEA7-DBB44F608C2D}" type="pres">
      <dgm:prSet presAssocID="{676DA2D1-F6FE-487C-8AB5-94EC59D54505}" presName="desSpace" presStyleCnt="0"/>
      <dgm:spPr/>
    </dgm:pt>
    <dgm:pt modelId="{92A718F9-2EED-4023-B334-F3A0E4CACD74}" type="pres">
      <dgm:prSet presAssocID="{287040CA-9EB6-47B1-B01C-5A2F3CFAAD18}" presName="desBackupLeftNorm" presStyleCnt="0"/>
      <dgm:spPr/>
    </dgm:pt>
    <dgm:pt modelId="{BCEDD578-EC35-4B76-B1AC-652F18161EB3}" type="pres">
      <dgm:prSet presAssocID="{287040CA-9EB6-47B1-B01C-5A2F3CFAAD18}" presName="desComposite" presStyleCnt="0"/>
      <dgm:spPr/>
    </dgm:pt>
    <dgm:pt modelId="{62B04E84-2B34-41A9-80ED-93B13A6133E7}" type="pres">
      <dgm:prSet presAssocID="{287040CA-9EB6-47B1-B01C-5A2F3CFAAD18}" presName="desCircle" presStyleLbl="node1" presStyleIdx="4" presStyleCnt="10"/>
      <dgm:spPr>
        <a:solidFill>
          <a:srgbClr val="92D050"/>
        </a:solidFill>
      </dgm:spPr>
    </dgm:pt>
    <dgm:pt modelId="{2247B51F-2663-4CD1-A743-F00E7C60903E}" type="pres">
      <dgm:prSet presAssocID="{287040CA-9EB6-47B1-B01C-5A2F3CFAAD18}" presName="chTx" presStyleLbl="revTx" presStyleIdx="9" presStyleCnt="21"/>
      <dgm:spPr/>
      <dgm:t>
        <a:bodyPr/>
        <a:lstStyle/>
        <a:p>
          <a:endParaRPr lang="en-US"/>
        </a:p>
      </dgm:t>
    </dgm:pt>
    <dgm:pt modelId="{953D7D36-2F92-47DD-9B07-47A073C41690}" type="pres">
      <dgm:prSet presAssocID="{287040CA-9EB6-47B1-B01C-5A2F3CFAAD18}" presName="desTx" presStyleLbl="revTx" presStyleIdx="10" presStyleCnt="21">
        <dgm:presLayoutVars>
          <dgm:bulletEnabled val="1"/>
        </dgm:presLayoutVars>
      </dgm:prSet>
      <dgm:spPr/>
    </dgm:pt>
    <dgm:pt modelId="{11004392-1C47-4FA9-9B5A-C7C667822906}" type="pres">
      <dgm:prSet presAssocID="{287040CA-9EB6-47B1-B01C-5A2F3CFAAD18}" presName="desBackupRightNorm" presStyleCnt="0"/>
      <dgm:spPr/>
    </dgm:pt>
    <dgm:pt modelId="{56857DCC-E367-492D-AD94-56B6E27C9790}" type="pres">
      <dgm:prSet presAssocID="{F26B3467-B54D-457E-A29E-904095A23EEA}" presName="desSpace" presStyleCnt="0"/>
      <dgm:spPr/>
    </dgm:pt>
    <dgm:pt modelId="{979BAD12-9E15-4EE6-9395-4B24E9108D31}" type="pres">
      <dgm:prSet presAssocID="{50B57C6A-1E50-4B29-85C6-399480299D90}" presName="desBackupLeftNorm" presStyleCnt="0"/>
      <dgm:spPr/>
    </dgm:pt>
    <dgm:pt modelId="{03A9C4F0-0A12-41BA-A9D6-DE6676BA3076}" type="pres">
      <dgm:prSet presAssocID="{50B57C6A-1E50-4B29-85C6-399480299D90}" presName="desComposite" presStyleCnt="0"/>
      <dgm:spPr/>
    </dgm:pt>
    <dgm:pt modelId="{023EA8EB-B06C-4A66-85DA-3076C51E915C}" type="pres">
      <dgm:prSet presAssocID="{50B57C6A-1E50-4B29-85C6-399480299D90}" presName="desCircle" presStyleLbl="node1" presStyleIdx="5" presStyleCnt="10"/>
      <dgm:spPr>
        <a:solidFill>
          <a:srgbClr val="92D050"/>
        </a:solidFill>
      </dgm:spPr>
    </dgm:pt>
    <dgm:pt modelId="{2F52AE2E-8329-405A-A975-830B9307C72E}" type="pres">
      <dgm:prSet presAssocID="{50B57C6A-1E50-4B29-85C6-399480299D90}" presName="chTx" presStyleLbl="revTx" presStyleIdx="11" presStyleCnt="21"/>
      <dgm:spPr/>
      <dgm:t>
        <a:bodyPr/>
        <a:lstStyle/>
        <a:p>
          <a:endParaRPr lang="en-US"/>
        </a:p>
      </dgm:t>
    </dgm:pt>
    <dgm:pt modelId="{08A5FB46-9C91-4412-AAE0-C872A87454D8}" type="pres">
      <dgm:prSet presAssocID="{50B57C6A-1E50-4B29-85C6-399480299D90}" presName="desTx" presStyleLbl="revTx" presStyleIdx="12" presStyleCnt="21">
        <dgm:presLayoutVars>
          <dgm:bulletEnabled val="1"/>
        </dgm:presLayoutVars>
      </dgm:prSet>
      <dgm:spPr/>
    </dgm:pt>
    <dgm:pt modelId="{B220E1F2-8FCF-467B-BDAA-435C25DFED37}" type="pres">
      <dgm:prSet presAssocID="{50B57C6A-1E50-4B29-85C6-399480299D90}" presName="desBackupRightNorm" presStyleCnt="0"/>
      <dgm:spPr/>
    </dgm:pt>
    <dgm:pt modelId="{D2D82EEE-18F3-455F-B8FC-497314DCDE72}" type="pres">
      <dgm:prSet presAssocID="{BDA881F6-F280-41E2-BD18-FE978ADD4E92}" presName="desSpace" presStyleCnt="0"/>
      <dgm:spPr/>
    </dgm:pt>
    <dgm:pt modelId="{524383C8-43EC-4AE2-8250-73890404DF36}" type="pres">
      <dgm:prSet presAssocID="{13E146D6-9626-4BBF-AF8A-C1F2BEFFA9E7}" presName="desBackupLeftNorm" presStyleCnt="0"/>
      <dgm:spPr/>
    </dgm:pt>
    <dgm:pt modelId="{450983AD-51E7-42A0-B7A5-8FC2D981CDF4}" type="pres">
      <dgm:prSet presAssocID="{13E146D6-9626-4BBF-AF8A-C1F2BEFFA9E7}" presName="desComposite" presStyleCnt="0"/>
      <dgm:spPr/>
    </dgm:pt>
    <dgm:pt modelId="{D0C36083-5D95-4248-AA7A-CCB84E7CD326}" type="pres">
      <dgm:prSet presAssocID="{13E146D6-9626-4BBF-AF8A-C1F2BEFFA9E7}" presName="desCircle" presStyleLbl="node1" presStyleIdx="6" presStyleCnt="10"/>
      <dgm:spPr>
        <a:solidFill>
          <a:srgbClr val="92D050"/>
        </a:solidFill>
      </dgm:spPr>
    </dgm:pt>
    <dgm:pt modelId="{DE3AA7E4-B5F7-4D05-8322-5F43EF889A39}" type="pres">
      <dgm:prSet presAssocID="{13E146D6-9626-4BBF-AF8A-C1F2BEFFA9E7}" presName="chTx" presStyleLbl="revTx" presStyleIdx="13" presStyleCnt="21"/>
      <dgm:spPr/>
      <dgm:t>
        <a:bodyPr/>
        <a:lstStyle/>
        <a:p>
          <a:endParaRPr lang="en-US"/>
        </a:p>
      </dgm:t>
    </dgm:pt>
    <dgm:pt modelId="{99F4082D-AC74-470D-B763-01ECFBC85026}" type="pres">
      <dgm:prSet presAssocID="{13E146D6-9626-4BBF-AF8A-C1F2BEFFA9E7}" presName="desTx" presStyleLbl="revTx" presStyleIdx="14" presStyleCnt="21">
        <dgm:presLayoutVars>
          <dgm:bulletEnabled val="1"/>
        </dgm:presLayoutVars>
      </dgm:prSet>
      <dgm:spPr/>
    </dgm:pt>
    <dgm:pt modelId="{CC540475-A6DC-4B1C-B37E-B150F8E5AA9F}" type="pres">
      <dgm:prSet presAssocID="{13E146D6-9626-4BBF-AF8A-C1F2BEFFA9E7}" presName="desBackupRightNorm" presStyleCnt="0"/>
      <dgm:spPr/>
    </dgm:pt>
    <dgm:pt modelId="{F4AF1306-47F8-4ADE-AD61-BE82C91269B7}" type="pres">
      <dgm:prSet presAssocID="{500C1C16-B25E-4CE7-9FD0-FB355251C0E9}" presName="desSpace" presStyleCnt="0"/>
      <dgm:spPr/>
    </dgm:pt>
    <dgm:pt modelId="{9B17BF36-6685-4793-ADF4-1524E86F8818}" type="pres">
      <dgm:prSet presAssocID="{53BE959A-891D-49C3-A17A-6330C8A7E3CE}" presName="desBackupLeftNorm" presStyleCnt="0"/>
      <dgm:spPr/>
    </dgm:pt>
    <dgm:pt modelId="{10185909-A770-4A94-A95C-5F59513724F5}" type="pres">
      <dgm:prSet presAssocID="{53BE959A-891D-49C3-A17A-6330C8A7E3CE}" presName="desComposite" presStyleCnt="0"/>
      <dgm:spPr/>
    </dgm:pt>
    <dgm:pt modelId="{F18B28A8-8BCE-449D-8FE6-9A0184CF58AB}" type="pres">
      <dgm:prSet presAssocID="{53BE959A-891D-49C3-A17A-6330C8A7E3CE}" presName="desCircle" presStyleLbl="node1" presStyleIdx="7" presStyleCnt="10"/>
      <dgm:spPr>
        <a:solidFill>
          <a:srgbClr val="92D050"/>
        </a:solidFill>
      </dgm:spPr>
    </dgm:pt>
    <dgm:pt modelId="{975F645F-2EC8-4A7B-B21F-57BA0A9E0826}" type="pres">
      <dgm:prSet presAssocID="{53BE959A-891D-49C3-A17A-6330C8A7E3CE}" presName="chTx" presStyleLbl="revTx" presStyleIdx="15" presStyleCnt="21"/>
      <dgm:spPr/>
      <dgm:t>
        <a:bodyPr/>
        <a:lstStyle/>
        <a:p>
          <a:endParaRPr lang="en-US"/>
        </a:p>
      </dgm:t>
    </dgm:pt>
    <dgm:pt modelId="{6D1B9C76-46D1-4E58-85DB-1A4E6ED6A4FD}" type="pres">
      <dgm:prSet presAssocID="{53BE959A-891D-49C3-A17A-6330C8A7E3CE}" presName="desTx" presStyleLbl="revTx" presStyleIdx="16" presStyleCnt="21">
        <dgm:presLayoutVars>
          <dgm:bulletEnabled val="1"/>
        </dgm:presLayoutVars>
      </dgm:prSet>
      <dgm:spPr/>
    </dgm:pt>
    <dgm:pt modelId="{03A1ED9D-E95A-40FB-BB9F-9903CE552D3D}" type="pres">
      <dgm:prSet presAssocID="{53BE959A-891D-49C3-A17A-6330C8A7E3CE}" presName="desBackupRightNorm" presStyleCnt="0"/>
      <dgm:spPr/>
    </dgm:pt>
    <dgm:pt modelId="{9E7474C0-CF3A-40F4-B684-FF618C3B0306}" type="pres">
      <dgm:prSet presAssocID="{BC41C2E0-390C-4044-81D1-5473B3D10384}" presName="desSpace" presStyleCnt="0"/>
      <dgm:spPr/>
    </dgm:pt>
    <dgm:pt modelId="{2EF892D3-283C-421F-8E05-ABD5348B98AF}" type="pres">
      <dgm:prSet presAssocID="{BA98CF4A-44FE-47D1-9CFE-5BB88FB3BDFA}" presName="desBackupLeftNorm" presStyleCnt="0"/>
      <dgm:spPr/>
    </dgm:pt>
    <dgm:pt modelId="{6238526B-4850-4588-8CDD-F90BA329AAC2}" type="pres">
      <dgm:prSet presAssocID="{BA98CF4A-44FE-47D1-9CFE-5BB88FB3BDFA}" presName="desComposite" presStyleCnt="0"/>
      <dgm:spPr/>
    </dgm:pt>
    <dgm:pt modelId="{14F20B03-6EF3-4DC4-ADC3-31FBA26E3F51}" type="pres">
      <dgm:prSet presAssocID="{BA98CF4A-44FE-47D1-9CFE-5BB88FB3BDFA}" presName="desCircle" presStyleLbl="node1" presStyleIdx="8" presStyleCnt="10"/>
      <dgm:spPr>
        <a:solidFill>
          <a:srgbClr val="92D050"/>
        </a:solidFill>
      </dgm:spPr>
    </dgm:pt>
    <dgm:pt modelId="{B18CD973-EA02-4985-8FD3-320B6E1436C3}" type="pres">
      <dgm:prSet presAssocID="{BA98CF4A-44FE-47D1-9CFE-5BB88FB3BDFA}" presName="chTx" presStyleLbl="revTx" presStyleIdx="17" presStyleCnt="21"/>
      <dgm:spPr/>
      <dgm:t>
        <a:bodyPr/>
        <a:lstStyle/>
        <a:p>
          <a:endParaRPr lang="en-US"/>
        </a:p>
      </dgm:t>
    </dgm:pt>
    <dgm:pt modelId="{FE0CA4E7-EBD0-4827-AFBD-1E3D27CBA7C6}" type="pres">
      <dgm:prSet presAssocID="{BA98CF4A-44FE-47D1-9CFE-5BB88FB3BDFA}" presName="desTx" presStyleLbl="revTx" presStyleIdx="18" presStyleCnt="21">
        <dgm:presLayoutVars>
          <dgm:bulletEnabled val="1"/>
        </dgm:presLayoutVars>
      </dgm:prSet>
      <dgm:spPr/>
    </dgm:pt>
    <dgm:pt modelId="{F25C0CCF-2FBC-4E74-80D8-47463509E9F7}" type="pres">
      <dgm:prSet presAssocID="{BA98CF4A-44FE-47D1-9CFE-5BB88FB3BDFA}" presName="desBackupRightNorm" presStyleCnt="0"/>
      <dgm:spPr/>
    </dgm:pt>
    <dgm:pt modelId="{56CB803D-0A5E-4BFD-802B-0CA3C317C929}" type="pres">
      <dgm:prSet presAssocID="{6C88FD80-3B07-4721-A49A-46D55D2DF1C1}" presName="desSpace" presStyleCnt="0"/>
      <dgm:spPr/>
    </dgm:pt>
    <dgm:pt modelId="{63122785-4178-421B-8172-8A083FAE97E2}" type="pres">
      <dgm:prSet presAssocID="{8C8DB507-B7F3-4DA9-B1AC-59E05E3590B7}" presName="desBackupLeftNorm" presStyleCnt="0"/>
      <dgm:spPr/>
    </dgm:pt>
    <dgm:pt modelId="{3218C75D-DA05-4A25-9FCB-4055083A80B5}" type="pres">
      <dgm:prSet presAssocID="{8C8DB507-B7F3-4DA9-B1AC-59E05E3590B7}" presName="desComposite" presStyleCnt="0"/>
      <dgm:spPr/>
    </dgm:pt>
    <dgm:pt modelId="{48AB5A72-DEB1-46DE-AB2B-D587E9137C70}" type="pres">
      <dgm:prSet presAssocID="{8C8DB507-B7F3-4DA9-B1AC-59E05E3590B7}" presName="desCircle" presStyleLbl="node1" presStyleIdx="9" presStyleCnt="10"/>
      <dgm:spPr>
        <a:solidFill>
          <a:srgbClr val="92D050"/>
        </a:solidFill>
      </dgm:spPr>
    </dgm:pt>
    <dgm:pt modelId="{19550966-2582-46BD-A05F-970F195255F3}" type="pres">
      <dgm:prSet presAssocID="{8C8DB507-B7F3-4DA9-B1AC-59E05E3590B7}" presName="chTx" presStyleLbl="revTx" presStyleIdx="19" presStyleCnt="21"/>
      <dgm:spPr/>
      <dgm:t>
        <a:bodyPr/>
        <a:lstStyle/>
        <a:p>
          <a:endParaRPr lang="en-US"/>
        </a:p>
      </dgm:t>
    </dgm:pt>
    <dgm:pt modelId="{BF720E63-5FFB-4EDA-BE64-0FD58EB9C823}" type="pres">
      <dgm:prSet presAssocID="{8C8DB507-B7F3-4DA9-B1AC-59E05E3590B7}" presName="desTx" presStyleLbl="revTx" presStyleIdx="20" presStyleCnt="21">
        <dgm:presLayoutVars>
          <dgm:bulletEnabled val="1"/>
        </dgm:presLayoutVars>
      </dgm:prSet>
      <dgm:spPr/>
    </dgm:pt>
    <dgm:pt modelId="{34D40CB8-0AD4-4766-868E-3458DE06E7F6}" type="pres">
      <dgm:prSet presAssocID="{8C8DB507-B7F3-4DA9-B1AC-59E05E3590B7}" presName="desBackupRightNorm" presStyleCnt="0"/>
      <dgm:spPr/>
    </dgm:pt>
    <dgm:pt modelId="{3E30BD7B-F763-4B87-968C-6BD2312464F9}" type="pres">
      <dgm:prSet presAssocID="{6E93EE5E-1EF1-4458-8D4B-1E0635BAAAA6}" presName="desSpace" presStyleCnt="0"/>
      <dgm:spPr/>
    </dgm:pt>
  </dgm:ptLst>
  <dgm:cxnLst>
    <dgm:cxn modelId="{C22455C9-E98F-4606-BD24-DEAECC8E7E6F}" srcId="{D632158F-A764-4861-8E1A-6DA1CBC26C81}" destId="{50B57C6A-1E50-4B29-85C6-399480299D90}" srcOrd="5" destOrd="0" parTransId="{33361B11-E85A-4904-96B6-B0DEF01E7B35}" sibTransId="{BDA881F6-F280-41E2-BD18-FE978ADD4E92}"/>
    <dgm:cxn modelId="{6FA6F4EA-91A6-46E7-B563-EA093EDB80B0}" srcId="{D632158F-A764-4861-8E1A-6DA1CBC26C81}" destId="{BA98CF4A-44FE-47D1-9CFE-5BB88FB3BDFA}" srcOrd="8" destOrd="0" parTransId="{E8F220BA-349E-4FED-90CF-E8402042792C}" sibTransId="{6C88FD80-3B07-4721-A49A-46D55D2DF1C1}"/>
    <dgm:cxn modelId="{FD927646-560B-414C-BD0D-8D02F34837E6}" type="presOf" srcId="{53BE959A-891D-49C3-A17A-6330C8A7E3CE}" destId="{975F645F-2EC8-4A7B-B21F-57BA0A9E0826}" srcOrd="0" destOrd="0" presId="urn:microsoft.com/office/officeart/2008/layout/CircleAccentTimeline"/>
    <dgm:cxn modelId="{E428CAF4-9466-415D-8956-A867BEB19314}" type="presOf" srcId="{62A08588-CB96-4DAC-899F-E14E74C17721}" destId="{535C344E-0E2C-44CF-9459-832727E1645D}" srcOrd="0" destOrd="0" presId="urn:microsoft.com/office/officeart/2008/layout/CircleAccentTimeline"/>
    <dgm:cxn modelId="{A5EB0A1D-A41C-4114-925D-F830B8D0D0C0}" srcId="{D632158F-A764-4861-8E1A-6DA1CBC26C81}" destId="{13E146D6-9626-4BBF-AF8A-C1F2BEFFA9E7}" srcOrd="6" destOrd="0" parTransId="{8381BC81-3359-4720-8230-D720D5505501}" sibTransId="{500C1C16-B25E-4CE7-9FD0-FB355251C0E9}"/>
    <dgm:cxn modelId="{14FF9348-725E-43BA-BC2B-54617E027BE9}" srcId="{D632158F-A764-4861-8E1A-6DA1CBC26C81}" destId="{8C8DB507-B7F3-4DA9-B1AC-59E05E3590B7}" srcOrd="9" destOrd="0" parTransId="{A8A7D3EE-ED78-4B31-B55E-BAA816B8A613}" sibTransId="{6E93EE5E-1EF1-4458-8D4B-1E0635BAAAA6}"/>
    <dgm:cxn modelId="{01BCCA43-F1AF-4B97-BBEE-D58A414AA3B0}" type="presOf" srcId="{8C8DB507-B7F3-4DA9-B1AC-59E05E3590B7}" destId="{19550966-2582-46BD-A05F-970F195255F3}" srcOrd="0" destOrd="0" presId="urn:microsoft.com/office/officeart/2008/layout/CircleAccentTimeline"/>
    <dgm:cxn modelId="{5CC2A7CB-E2E3-400B-97C6-26BCE4CDEE69}" type="presOf" srcId="{0C1B7DC1-942D-4A3F-826D-7B176510E55F}" destId="{0DE71C06-1F36-4D4A-BCD7-2E006D3BB9BF}" srcOrd="0" destOrd="0" presId="urn:microsoft.com/office/officeart/2008/layout/CircleAccentTimeline"/>
    <dgm:cxn modelId="{703E4610-08D1-410B-8763-8EDAB22194D8}" srcId="{D632158F-A764-4861-8E1A-6DA1CBC26C81}" destId="{36AEF58C-34BF-42A7-86BD-0D964F6C456A}" srcOrd="1" destOrd="0" parTransId="{210A1AD5-E86D-4343-8554-1C10ABC3DFAD}" sibTransId="{ED73320A-34F2-4F61-A00D-03A728EF8B9A}"/>
    <dgm:cxn modelId="{FABBF9BA-1D0D-42A6-A70B-D0E2B614A41E}" srcId="{D632158F-A764-4861-8E1A-6DA1CBC26C81}" destId="{80545048-6AE7-4098-82FF-21DEDC75EE38}" srcOrd="0" destOrd="0" parTransId="{00C68104-E818-423C-9A3A-A051DF8C11FB}" sibTransId="{57D49D60-13E2-4377-B65B-DE40E09DD107}"/>
    <dgm:cxn modelId="{D72EE63D-5B38-4E86-A51E-C00045C81EDF}" srcId="{D632158F-A764-4861-8E1A-6DA1CBC26C81}" destId="{0C1B7DC1-942D-4A3F-826D-7B176510E55F}" srcOrd="3" destOrd="0" parTransId="{C9FD8A22-DE47-4035-8BC7-564E41E8BC50}" sibTransId="{676DA2D1-F6FE-487C-8AB5-94EC59D54505}"/>
    <dgm:cxn modelId="{38262CCC-2F66-4E7D-90FE-E08B375842EC}" srcId="{62A08588-CB96-4DAC-899F-E14E74C17721}" destId="{D632158F-A764-4861-8E1A-6DA1CBC26C81}" srcOrd="0" destOrd="0" parTransId="{B8BFE018-7037-4024-9147-E2550871AD3B}" sibTransId="{DDB3F11E-BCBF-4BB3-9612-4D9B8259DB69}"/>
    <dgm:cxn modelId="{E7D90D19-4487-4DB5-9699-01E1239D0A58}" type="presOf" srcId="{BA98CF4A-44FE-47D1-9CFE-5BB88FB3BDFA}" destId="{B18CD973-EA02-4985-8FD3-320B6E1436C3}" srcOrd="0" destOrd="0" presId="urn:microsoft.com/office/officeart/2008/layout/CircleAccentTimeline"/>
    <dgm:cxn modelId="{84004E8B-9297-47A4-A3CD-69C569A0681B}" srcId="{D632158F-A764-4861-8E1A-6DA1CBC26C81}" destId="{0A3D93D9-1DB2-45E2-85F6-77956E15F6B8}" srcOrd="2" destOrd="0" parTransId="{F3A2C781-2682-43A1-8F48-1B846F69C864}" sibTransId="{34CD1125-F9EB-4793-93BB-E37FCEFD4B48}"/>
    <dgm:cxn modelId="{1697474C-B831-42EA-89B7-256E82F03038}" type="presOf" srcId="{287040CA-9EB6-47B1-B01C-5A2F3CFAAD18}" destId="{2247B51F-2663-4CD1-A743-F00E7C60903E}" srcOrd="0" destOrd="0" presId="urn:microsoft.com/office/officeart/2008/layout/CircleAccentTimeline"/>
    <dgm:cxn modelId="{00BD6FEA-F275-4CE6-AF28-DF9CFAD00AE2}" srcId="{D632158F-A764-4861-8E1A-6DA1CBC26C81}" destId="{287040CA-9EB6-47B1-B01C-5A2F3CFAAD18}" srcOrd="4" destOrd="0" parTransId="{504F7B26-9DDB-4FD5-9E51-B40DA35358B4}" sibTransId="{F26B3467-B54D-457E-A29E-904095A23EEA}"/>
    <dgm:cxn modelId="{D85506BE-C138-4C98-A6E3-6FE51B5FDF65}" type="presOf" srcId="{0A3D93D9-1DB2-45E2-85F6-77956E15F6B8}" destId="{62826F19-FD46-4203-B904-BE38EE6AAE7E}" srcOrd="0" destOrd="0" presId="urn:microsoft.com/office/officeart/2008/layout/CircleAccentTimeline"/>
    <dgm:cxn modelId="{CD07BBFA-6D8F-4DEF-A00D-2A432036E186}" srcId="{D632158F-A764-4861-8E1A-6DA1CBC26C81}" destId="{53BE959A-891D-49C3-A17A-6330C8A7E3CE}" srcOrd="7" destOrd="0" parTransId="{9A35B5D1-F858-4A68-8334-2CCB28F8ADE2}" sibTransId="{BC41C2E0-390C-4044-81D1-5473B3D10384}"/>
    <dgm:cxn modelId="{936D0A1B-1ADE-4CD9-9FCF-3F8CCAC8342F}" type="presOf" srcId="{50B57C6A-1E50-4B29-85C6-399480299D90}" destId="{2F52AE2E-8329-405A-A975-830B9307C72E}" srcOrd="0" destOrd="0" presId="urn:microsoft.com/office/officeart/2008/layout/CircleAccentTimeline"/>
    <dgm:cxn modelId="{1CC553B6-6BB4-4798-AFC4-4D225E1B97D8}" type="presOf" srcId="{80545048-6AE7-4098-82FF-21DEDC75EE38}" destId="{261ED4B0-BFA0-4A0F-A695-9483F941DF08}" srcOrd="0" destOrd="0" presId="urn:microsoft.com/office/officeart/2008/layout/CircleAccentTimeline"/>
    <dgm:cxn modelId="{EEAD3CD5-8487-4A34-91CD-82936081720F}" type="presOf" srcId="{D632158F-A764-4861-8E1A-6DA1CBC26C81}" destId="{A678D22B-09B4-4E8A-AB31-9694B712E803}" srcOrd="0" destOrd="0" presId="urn:microsoft.com/office/officeart/2008/layout/CircleAccentTimeline"/>
    <dgm:cxn modelId="{AAF6CF1D-A90E-49ED-947A-2A6517559772}" type="presOf" srcId="{36AEF58C-34BF-42A7-86BD-0D964F6C456A}" destId="{DC74D12A-A6C8-4F51-AB30-9800B8A4D68A}" srcOrd="0" destOrd="0" presId="urn:microsoft.com/office/officeart/2008/layout/CircleAccentTimeline"/>
    <dgm:cxn modelId="{001F8B13-8DE0-4532-9CB1-7E6569598D77}" type="presOf" srcId="{13E146D6-9626-4BBF-AF8A-C1F2BEFFA9E7}" destId="{DE3AA7E4-B5F7-4D05-8322-5F43EF889A39}" srcOrd="0" destOrd="0" presId="urn:microsoft.com/office/officeart/2008/layout/CircleAccentTimeline"/>
    <dgm:cxn modelId="{DAD5ABA8-18EB-46EC-9E1B-82BD01994147}" type="presParOf" srcId="{535C344E-0E2C-44CF-9459-832727E1645D}" destId="{59710A9C-CF28-47F8-8316-51DB6BFF8D67}" srcOrd="0" destOrd="0" presId="urn:microsoft.com/office/officeart/2008/layout/CircleAccentTimeline"/>
    <dgm:cxn modelId="{855B0E67-FDC3-4EAB-A928-CE132E2F5617}" type="presParOf" srcId="{59710A9C-CF28-47F8-8316-51DB6BFF8D67}" destId="{AFDAD150-82B7-4885-9B44-B41CD4FA9495}" srcOrd="0" destOrd="0" presId="urn:microsoft.com/office/officeart/2008/layout/CircleAccentTimeline"/>
    <dgm:cxn modelId="{A03875CE-1C8B-44CA-B13E-5019025B4A4F}" type="presParOf" srcId="{59710A9C-CF28-47F8-8316-51DB6BFF8D67}" destId="{A678D22B-09B4-4E8A-AB31-9694B712E803}" srcOrd="1" destOrd="0" presId="urn:microsoft.com/office/officeart/2008/layout/CircleAccentTimeline"/>
    <dgm:cxn modelId="{C48B3388-714B-4062-8456-BB5D3AA6BFFD}" type="presParOf" srcId="{59710A9C-CF28-47F8-8316-51DB6BFF8D67}" destId="{D46D0454-8D72-493F-88C6-1DD4027FAFBC}" srcOrd="2" destOrd="0" presId="urn:microsoft.com/office/officeart/2008/layout/CircleAccentTimeline"/>
    <dgm:cxn modelId="{AEAAF344-A5A8-4EE9-87E5-2F0E6E7E4492}" type="presParOf" srcId="{535C344E-0E2C-44CF-9459-832727E1645D}" destId="{241DBFF1-6A7B-443A-BA6C-024956E5745C}" srcOrd="1" destOrd="0" presId="urn:microsoft.com/office/officeart/2008/layout/CircleAccentTimeline"/>
    <dgm:cxn modelId="{45DEDDED-0FB2-4793-A258-7B496138A363}" type="presParOf" srcId="{535C344E-0E2C-44CF-9459-832727E1645D}" destId="{C09A89B0-6B31-4F06-B954-CE15366B2EBE}" srcOrd="2" destOrd="0" presId="urn:microsoft.com/office/officeart/2008/layout/CircleAccentTimeline"/>
    <dgm:cxn modelId="{A1FC8E75-FFF2-458A-982B-8988BA47EA48}" type="presParOf" srcId="{535C344E-0E2C-44CF-9459-832727E1645D}" destId="{FDD38574-D537-4E83-8D82-F771D5D35B40}" srcOrd="3" destOrd="0" presId="urn:microsoft.com/office/officeart/2008/layout/CircleAccentTimeline"/>
    <dgm:cxn modelId="{91C6AF33-3190-4499-A1B4-1D49D5560C31}" type="presParOf" srcId="{535C344E-0E2C-44CF-9459-832727E1645D}" destId="{21E1B749-FC06-4392-AAB7-1E4235C6AFC5}" srcOrd="4" destOrd="0" presId="urn:microsoft.com/office/officeart/2008/layout/CircleAccentTimeline"/>
    <dgm:cxn modelId="{B752B7E0-58EA-4C62-BCE2-BC115A0C55BD}" type="presParOf" srcId="{21E1B749-FC06-4392-AAB7-1E4235C6AFC5}" destId="{8100BEF6-8F28-433E-A0B3-38573B1125AF}" srcOrd="0" destOrd="0" presId="urn:microsoft.com/office/officeart/2008/layout/CircleAccentTimeline"/>
    <dgm:cxn modelId="{731522C8-64E1-485F-8B86-B99A8A893E7F}" type="presParOf" srcId="{21E1B749-FC06-4392-AAB7-1E4235C6AFC5}" destId="{261ED4B0-BFA0-4A0F-A695-9483F941DF08}" srcOrd="1" destOrd="0" presId="urn:microsoft.com/office/officeart/2008/layout/CircleAccentTimeline"/>
    <dgm:cxn modelId="{78325863-A54B-42A9-B722-681A362F216B}" type="presParOf" srcId="{21E1B749-FC06-4392-AAB7-1E4235C6AFC5}" destId="{7FA10066-0E2C-4E87-A72E-A04C0BBD51DB}" srcOrd="2" destOrd="0" presId="urn:microsoft.com/office/officeart/2008/layout/CircleAccentTimeline"/>
    <dgm:cxn modelId="{4DA51534-672C-4A14-81F8-25DB270AB02A}" type="presParOf" srcId="{535C344E-0E2C-44CF-9459-832727E1645D}" destId="{BF1859BD-FDE0-4F68-8A3C-6A8DEBE38847}" srcOrd="5" destOrd="0" presId="urn:microsoft.com/office/officeart/2008/layout/CircleAccentTimeline"/>
    <dgm:cxn modelId="{71C2BA44-77CD-4438-94BD-0630A3A0290C}" type="presParOf" srcId="{535C344E-0E2C-44CF-9459-832727E1645D}" destId="{B34111BD-0617-4292-9F9F-CAAA4FCD6F1C}" srcOrd="6" destOrd="0" presId="urn:microsoft.com/office/officeart/2008/layout/CircleAccentTimeline"/>
    <dgm:cxn modelId="{F381AD0B-0B25-44D8-B5E3-253100A4E441}" type="presParOf" srcId="{535C344E-0E2C-44CF-9459-832727E1645D}" destId="{4BBAFAE5-BEBC-4142-9277-1F2F333BF865}" srcOrd="7" destOrd="0" presId="urn:microsoft.com/office/officeart/2008/layout/CircleAccentTimeline"/>
    <dgm:cxn modelId="{500D3E42-A640-4C7F-913E-A894BD8EFA91}" type="presParOf" srcId="{535C344E-0E2C-44CF-9459-832727E1645D}" destId="{4C81988B-69A4-4837-B447-8DDC82085645}" srcOrd="8" destOrd="0" presId="urn:microsoft.com/office/officeart/2008/layout/CircleAccentTimeline"/>
    <dgm:cxn modelId="{D99DE2EF-ECEE-4E0D-86A3-478D7DF81A08}" type="presParOf" srcId="{4C81988B-69A4-4837-B447-8DDC82085645}" destId="{6A855898-011D-4D7D-BC15-2AB3181A3D2E}" srcOrd="0" destOrd="0" presId="urn:microsoft.com/office/officeart/2008/layout/CircleAccentTimeline"/>
    <dgm:cxn modelId="{8F2EE296-7FF6-43D2-AFAF-A3195CD11334}" type="presParOf" srcId="{4C81988B-69A4-4837-B447-8DDC82085645}" destId="{DC74D12A-A6C8-4F51-AB30-9800B8A4D68A}" srcOrd="1" destOrd="0" presId="urn:microsoft.com/office/officeart/2008/layout/CircleAccentTimeline"/>
    <dgm:cxn modelId="{670E1949-4092-4775-A48F-3D35A49F3A56}" type="presParOf" srcId="{4C81988B-69A4-4837-B447-8DDC82085645}" destId="{0262AB5E-6948-46E9-82EA-CBBC96F7AC46}" srcOrd="2" destOrd="0" presId="urn:microsoft.com/office/officeart/2008/layout/CircleAccentTimeline"/>
    <dgm:cxn modelId="{D07BB99B-67E4-4A1D-A1F1-0A8CE41851E2}" type="presParOf" srcId="{535C344E-0E2C-44CF-9459-832727E1645D}" destId="{50751088-04DF-473B-BAB6-FD69EDD7648D}" srcOrd="9" destOrd="0" presId="urn:microsoft.com/office/officeart/2008/layout/CircleAccentTimeline"/>
    <dgm:cxn modelId="{2D2875A9-2C0A-4C9E-A4E3-4FEDE5E0F9E4}" type="presParOf" srcId="{535C344E-0E2C-44CF-9459-832727E1645D}" destId="{21D56949-5B8B-4C42-ABD1-0C1657BEC4E1}" srcOrd="10" destOrd="0" presId="urn:microsoft.com/office/officeart/2008/layout/CircleAccentTimeline"/>
    <dgm:cxn modelId="{329378EA-5142-4B7C-8142-BA108083FCB3}" type="presParOf" srcId="{535C344E-0E2C-44CF-9459-832727E1645D}" destId="{52DEEE3E-23EB-40CA-A188-106720430AA9}" srcOrd="11" destOrd="0" presId="urn:microsoft.com/office/officeart/2008/layout/CircleAccentTimeline"/>
    <dgm:cxn modelId="{C3458527-F66A-4020-B6F6-84F447649C18}" type="presParOf" srcId="{535C344E-0E2C-44CF-9459-832727E1645D}" destId="{A95D9F0E-B904-40B4-9AA7-1C434EB0779F}" srcOrd="12" destOrd="0" presId="urn:microsoft.com/office/officeart/2008/layout/CircleAccentTimeline"/>
    <dgm:cxn modelId="{032D2545-1C73-40C5-88F5-68807E59D622}" type="presParOf" srcId="{A95D9F0E-B904-40B4-9AA7-1C434EB0779F}" destId="{FBD85486-16EB-48BB-ABF1-768407C8E3CC}" srcOrd="0" destOrd="0" presId="urn:microsoft.com/office/officeart/2008/layout/CircleAccentTimeline"/>
    <dgm:cxn modelId="{56F86489-4710-4581-8EE5-BBFEEA38D806}" type="presParOf" srcId="{A95D9F0E-B904-40B4-9AA7-1C434EB0779F}" destId="{62826F19-FD46-4203-B904-BE38EE6AAE7E}" srcOrd="1" destOrd="0" presId="urn:microsoft.com/office/officeart/2008/layout/CircleAccentTimeline"/>
    <dgm:cxn modelId="{13E086BF-B658-4F59-9483-08BC1CE29373}" type="presParOf" srcId="{A95D9F0E-B904-40B4-9AA7-1C434EB0779F}" destId="{14A3EE9E-9450-4EB4-89AC-40BB11F789E4}" srcOrd="2" destOrd="0" presId="urn:microsoft.com/office/officeart/2008/layout/CircleAccentTimeline"/>
    <dgm:cxn modelId="{4A4BFAC4-346B-4D20-A993-847CE66BAF8F}" type="presParOf" srcId="{535C344E-0E2C-44CF-9459-832727E1645D}" destId="{D18ED7E9-D823-42AA-9409-3BAF2590D015}" srcOrd="13" destOrd="0" presId="urn:microsoft.com/office/officeart/2008/layout/CircleAccentTimeline"/>
    <dgm:cxn modelId="{C89E744C-6872-4AA4-8CC0-9393DA062F6A}" type="presParOf" srcId="{535C344E-0E2C-44CF-9459-832727E1645D}" destId="{F9AB007A-6C0E-4187-8176-4E30CDC03604}" srcOrd="14" destOrd="0" presId="urn:microsoft.com/office/officeart/2008/layout/CircleAccentTimeline"/>
    <dgm:cxn modelId="{09FFCFE9-B112-43CD-A2EC-818F6C42B04C}" type="presParOf" srcId="{535C344E-0E2C-44CF-9459-832727E1645D}" destId="{C0C8978C-57CF-4028-9875-9079A4D9B5E8}" srcOrd="15" destOrd="0" presId="urn:microsoft.com/office/officeart/2008/layout/CircleAccentTimeline"/>
    <dgm:cxn modelId="{A2A2A261-A220-4B88-B282-11E07F46C016}" type="presParOf" srcId="{535C344E-0E2C-44CF-9459-832727E1645D}" destId="{FED90994-F541-4666-8D85-E2C210EF0511}" srcOrd="16" destOrd="0" presId="urn:microsoft.com/office/officeart/2008/layout/CircleAccentTimeline"/>
    <dgm:cxn modelId="{08CE64D9-CA88-4D4B-8F39-10C35B2A17C2}" type="presParOf" srcId="{FED90994-F541-4666-8D85-E2C210EF0511}" destId="{489F3454-4AA8-4467-8317-5DE34219A6CE}" srcOrd="0" destOrd="0" presId="urn:microsoft.com/office/officeart/2008/layout/CircleAccentTimeline"/>
    <dgm:cxn modelId="{A290230C-59DF-422E-B676-0F927187CDB8}" type="presParOf" srcId="{FED90994-F541-4666-8D85-E2C210EF0511}" destId="{0DE71C06-1F36-4D4A-BCD7-2E006D3BB9BF}" srcOrd="1" destOrd="0" presId="urn:microsoft.com/office/officeart/2008/layout/CircleAccentTimeline"/>
    <dgm:cxn modelId="{A7324FCA-2A85-484D-A58B-E24E8A0A535E}" type="presParOf" srcId="{FED90994-F541-4666-8D85-E2C210EF0511}" destId="{A8928A49-7A83-4188-B356-661E0F5ABBCB}" srcOrd="2" destOrd="0" presId="urn:microsoft.com/office/officeart/2008/layout/CircleAccentTimeline"/>
    <dgm:cxn modelId="{14193CD0-7320-45BE-8CD1-9D36493AA397}" type="presParOf" srcId="{535C344E-0E2C-44CF-9459-832727E1645D}" destId="{1E65E9E7-0DE2-4961-B297-EDD349219309}" srcOrd="17" destOrd="0" presId="urn:microsoft.com/office/officeart/2008/layout/CircleAccentTimeline"/>
    <dgm:cxn modelId="{A65595AD-3396-4ADB-BBEC-828EE485D11A}" type="presParOf" srcId="{535C344E-0E2C-44CF-9459-832727E1645D}" destId="{170731CA-68D6-42FB-AEA7-DBB44F608C2D}" srcOrd="18" destOrd="0" presId="urn:microsoft.com/office/officeart/2008/layout/CircleAccentTimeline"/>
    <dgm:cxn modelId="{E3047769-5374-469A-B825-AE7C18641A86}" type="presParOf" srcId="{535C344E-0E2C-44CF-9459-832727E1645D}" destId="{92A718F9-2EED-4023-B334-F3A0E4CACD74}" srcOrd="19" destOrd="0" presId="urn:microsoft.com/office/officeart/2008/layout/CircleAccentTimeline"/>
    <dgm:cxn modelId="{A677E6AB-23BF-41D5-9F8F-852EC0FAC14D}" type="presParOf" srcId="{535C344E-0E2C-44CF-9459-832727E1645D}" destId="{BCEDD578-EC35-4B76-B1AC-652F18161EB3}" srcOrd="20" destOrd="0" presId="urn:microsoft.com/office/officeart/2008/layout/CircleAccentTimeline"/>
    <dgm:cxn modelId="{61D9FF1B-B439-4EFD-BEB6-715738F46C5C}" type="presParOf" srcId="{BCEDD578-EC35-4B76-B1AC-652F18161EB3}" destId="{62B04E84-2B34-41A9-80ED-93B13A6133E7}" srcOrd="0" destOrd="0" presId="urn:microsoft.com/office/officeart/2008/layout/CircleAccentTimeline"/>
    <dgm:cxn modelId="{C337C410-5B76-43CE-B47C-422A17A5468B}" type="presParOf" srcId="{BCEDD578-EC35-4B76-B1AC-652F18161EB3}" destId="{2247B51F-2663-4CD1-A743-F00E7C60903E}" srcOrd="1" destOrd="0" presId="urn:microsoft.com/office/officeart/2008/layout/CircleAccentTimeline"/>
    <dgm:cxn modelId="{2A16F681-244D-4BF4-B35B-EEB6A773DDD4}" type="presParOf" srcId="{BCEDD578-EC35-4B76-B1AC-652F18161EB3}" destId="{953D7D36-2F92-47DD-9B07-47A073C41690}" srcOrd="2" destOrd="0" presId="urn:microsoft.com/office/officeart/2008/layout/CircleAccentTimeline"/>
    <dgm:cxn modelId="{8F52E6C7-02C2-43A9-9D15-A03EA3FF3BBB}" type="presParOf" srcId="{535C344E-0E2C-44CF-9459-832727E1645D}" destId="{11004392-1C47-4FA9-9B5A-C7C667822906}" srcOrd="21" destOrd="0" presId="urn:microsoft.com/office/officeart/2008/layout/CircleAccentTimeline"/>
    <dgm:cxn modelId="{346674D6-2AD7-42FE-BBAE-C40DC5C519A2}" type="presParOf" srcId="{535C344E-0E2C-44CF-9459-832727E1645D}" destId="{56857DCC-E367-492D-AD94-56B6E27C9790}" srcOrd="22" destOrd="0" presId="urn:microsoft.com/office/officeart/2008/layout/CircleAccentTimeline"/>
    <dgm:cxn modelId="{D16AB79E-549E-483E-AD25-BBFBE11E7666}" type="presParOf" srcId="{535C344E-0E2C-44CF-9459-832727E1645D}" destId="{979BAD12-9E15-4EE6-9395-4B24E9108D31}" srcOrd="23" destOrd="0" presId="urn:microsoft.com/office/officeart/2008/layout/CircleAccentTimeline"/>
    <dgm:cxn modelId="{3A1BD7AE-006A-47F5-B17D-B4C2E2AD38B1}" type="presParOf" srcId="{535C344E-0E2C-44CF-9459-832727E1645D}" destId="{03A9C4F0-0A12-41BA-A9D6-DE6676BA3076}" srcOrd="24" destOrd="0" presId="urn:microsoft.com/office/officeart/2008/layout/CircleAccentTimeline"/>
    <dgm:cxn modelId="{4B7841F0-9A96-449A-832C-4955D54B91FE}" type="presParOf" srcId="{03A9C4F0-0A12-41BA-A9D6-DE6676BA3076}" destId="{023EA8EB-B06C-4A66-85DA-3076C51E915C}" srcOrd="0" destOrd="0" presId="urn:microsoft.com/office/officeart/2008/layout/CircleAccentTimeline"/>
    <dgm:cxn modelId="{5B914313-6A7D-4D8A-B5BF-154314110D2F}" type="presParOf" srcId="{03A9C4F0-0A12-41BA-A9D6-DE6676BA3076}" destId="{2F52AE2E-8329-405A-A975-830B9307C72E}" srcOrd="1" destOrd="0" presId="urn:microsoft.com/office/officeart/2008/layout/CircleAccentTimeline"/>
    <dgm:cxn modelId="{F03D4EED-DB45-4A4C-A254-B9DA2557FC18}" type="presParOf" srcId="{03A9C4F0-0A12-41BA-A9D6-DE6676BA3076}" destId="{08A5FB46-9C91-4412-AAE0-C872A87454D8}" srcOrd="2" destOrd="0" presId="urn:microsoft.com/office/officeart/2008/layout/CircleAccentTimeline"/>
    <dgm:cxn modelId="{70CC0A0C-BD02-4E57-B35A-F55E33D0F8B5}" type="presParOf" srcId="{535C344E-0E2C-44CF-9459-832727E1645D}" destId="{B220E1F2-8FCF-467B-BDAA-435C25DFED37}" srcOrd="25" destOrd="0" presId="urn:microsoft.com/office/officeart/2008/layout/CircleAccentTimeline"/>
    <dgm:cxn modelId="{4ADD7332-7329-414E-832C-37FD9A0223A9}" type="presParOf" srcId="{535C344E-0E2C-44CF-9459-832727E1645D}" destId="{D2D82EEE-18F3-455F-B8FC-497314DCDE72}" srcOrd="26" destOrd="0" presId="urn:microsoft.com/office/officeart/2008/layout/CircleAccentTimeline"/>
    <dgm:cxn modelId="{3B6563DD-B629-444E-AC34-DA115BEE55DD}" type="presParOf" srcId="{535C344E-0E2C-44CF-9459-832727E1645D}" destId="{524383C8-43EC-4AE2-8250-73890404DF36}" srcOrd="27" destOrd="0" presId="urn:microsoft.com/office/officeart/2008/layout/CircleAccentTimeline"/>
    <dgm:cxn modelId="{2452D934-7DAA-4434-86FB-E4DABAFE24BA}" type="presParOf" srcId="{535C344E-0E2C-44CF-9459-832727E1645D}" destId="{450983AD-51E7-42A0-B7A5-8FC2D981CDF4}" srcOrd="28" destOrd="0" presId="urn:microsoft.com/office/officeart/2008/layout/CircleAccentTimeline"/>
    <dgm:cxn modelId="{8F6E09C1-C430-44D8-8CF3-73BA57F98C6F}" type="presParOf" srcId="{450983AD-51E7-42A0-B7A5-8FC2D981CDF4}" destId="{D0C36083-5D95-4248-AA7A-CCB84E7CD326}" srcOrd="0" destOrd="0" presId="urn:microsoft.com/office/officeart/2008/layout/CircleAccentTimeline"/>
    <dgm:cxn modelId="{0B1474B0-F0B7-46FC-9DEE-84CFC25CFF4C}" type="presParOf" srcId="{450983AD-51E7-42A0-B7A5-8FC2D981CDF4}" destId="{DE3AA7E4-B5F7-4D05-8322-5F43EF889A39}" srcOrd="1" destOrd="0" presId="urn:microsoft.com/office/officeart/2008/layout/CircleAccentTimeline"/>
    <dgm:cxn modelId="{34A69FBD-944E-4730-8344-A763428FAB7B}" type="presParOf" srcId="{450983AD-51E7-42A0-B7A5-8FC2D981CDF4}" destId="{99F4082D-AC74-470D-B763-01ECFBC85026}" srcOrd="2" destOrd="0" presId="urn:microsoft.com/office/officeart/2008/layout/CircleAccentTimeline"/>
    <dgm:cxn modelId="{00080D7B-C76D-49CD-955A-95D25D0DA02A}" type="presParOf" srcId="{535C344E-0E2C-44CF-9459-832727E1645D}" destId="{CC540475-A6DC-4B1C-B37E-B150F8E5AA9F}" srcOrd="29" destOrd="0" presId="urn:microsoft.com/office/officeart/2008/layout/CircleAccentTimeline"/>
    <dgm:cxn modelId="{9BD79A47-920A-4C28-8E96-79D2EF3313D1}" type="presParOf" srcId="{535C344E-0E2C-44CF-9459-832727E1645D}" destId="{F4AF1306-47F8-4ADE-AD61-BE82C91269B7}" srcOrd="30" destOrd="0" presId="urn:microsoft.com/office/officeart/2008/layout/CircleAccentTimeline"/>
    <dgm:cxn modelId="{1B6B72D5-51F2-44B3-AC5F-5AA92301A7B5}" type="presParOf" srcId="{535C344E-0E2C-44CF-9459-832727E1645D}" destId="{9B17BF36-6685-4793-ADF4-1524E86F8818}" srcOrd="31" destOrd="0" presId="urn:microsoft.com/office/officeart/2008/layout/CircleAccentTimeline"/>
    <dgm:cxn modelId="{CFEBAF6F-5433-4D38-8289-6657C287B4A5}" type="presParOf" srcId="{535C344E-0E2C-44CF-9459-832727E1645D}" destId="{10185909-A770-4A94-A95C-5F59513724F5}" srcOrd="32" destOrd="0" presId="urn:microsoft.com/office/officeart/2008/layout/CircleAccentTimeline"/>
    <dgm:cxn modelId="{3EE0F5BF-4BF9-4F4A-AAE8-619088E69B47}" type="presParOf" srcId="{10185909-A770-4A94-A95C-5F59513724F5}" destId="{F18B28A8-8BCE-449D-8FE6-9A0184CF58AB}" srcOrd="0" destOrd="0" presId="urn:microsoft.com/office/officeart/2008/layout/CircleAccentTimeline"/>
    <dgm:cxn modelId="{694633AB-A230-4693-997B-58951D4D7DE7}" type="presParOf" srcId="{10185909-A770-4A94-A95C-5F59513724F5}" destId="{975F645F-2EC8-4A7B-B21F-57BA0A9E0826}" srcOrd="1" destOrd="0" presId="urn:microsoft.com/office/officeart/2008/layout/CircleAccentTimeline"/>
    <dgm:cxn modelId="{C330710A-E91A-4225-BC9D-56D220DF6C5C}" type="presParOf" srcId="{10185909-A770-4A94-A95C-5F59513724F5}" destId="{6D1B9C76-46D1-4E58-85DB-1A4E6ED6A4FD}" srcOrd="2" destOrd="0" presId="urn:microsoft.com/office/officeart/2008/layout/CircleAccentTimeline"/>
    <dgm:cxn modelId="{FFA4D634-D523-4F7F-A7F7-0DCC6B1B8B53}" type="presParOf" srcId="{535C344E-0E2C-44CF-9459-832727E1645D}" destId="{03A1ED9D-E95A-40FB-BB9F-9903CE552D3D}" srcOrd="33" destOrd="0" presId="urn:microsoft.com/office/officeart/2008/layout/CircleAccentTimeline"/>
    <dgm:cxn modelId="{4F0CB2B9-9B87-47D6-900B-D9E1EBFD43CB}" type="presParOf" srcId="{535C344E-0E2C-44CF-9459-832727E1645D}" destId="{9E7474C0-CF3A-40F4-B684-FF618C3B0306}" srcOrd="34" destOrd="0" presId="urn:microsoft.com/office/officeart/2008/layout/CircleAccentTimeline"/>
    <dgm:cxn modelId="{F2F0DE10-6AAF-4C7C-8992-DA64758CB55C}" type="presParOf" srcId="{535C344E-0E2C-44CF-9459-832727E1645D}" destId="{2EF892D3-283C-421F-8E05-ABD5348B98AF}" srcOrd="35" destOrd="0" presId="urn:microsoft.com/office/officeart/2008/layout/CircleAccentTimeline"/>
    <dgm:cxn modelId="{91A1A5CB-C596-4935-A8BE-413030BBC4D8}" type="presParOf" srcId="{535C344E-0E2C-44CF-9459-832727E1645D}" destId="{6238526B-4850-4588-8CDD-F90BA329AAC2}" srcOrd="36" destOrd="0" presId="urn:microsoft.com/office/officeart/2008/layout/CircleAccentTimeline"/>
    <dgm:cxn modelId="{37ED98DA-AA27-49E6-95CD-401646F4335A}" type="presParOf" srcId="{6238526B-4850-4588-8CDD-F90BA329AAC2}" destId="{14F20B03-6EF3-4DC4-ADC3-31FBA26E3F51}" srcOrd="0" destOrd="0" presId="urn:microsoft.com/office/officeart/2008/layout/CircleAccentTimeline"/>
    <dgm:cxn modelId="{66DD07C0-A018-46BD-B254-3C1FD1038CA4}" type="presParOf" srcId="{6238526B-4850-4588-8CDD-F90BA329AAC2}" destId="{B18CD973-EA02-4985-8FD3-320B6E1436C3}" srcOrd="1" destOrd="0" presId="urn:microsoft.com/office/officeart/2008/layout/CircleAccentTimeline"/>
    <dgm:cxn modelId="{B36DC2ED-C077-4D07-85C5-FDB41DA19013}" type="presParOf" srcId="{6238526B-4850-4588-8CDD-F90BA329AAC2}" destId="{FE0CA4E7-EBD0-4827-AFBD-1E3D27CBA7C6}" srcOrd="2" destOrd="0" presId="urn:microsoft.com/office/officeart/2008/layout/CircleAccentTimeline"/>
    <dgm:cxn modelId="{8511AEBC-3256-4B0B-AF46-DB11635343BC}" type="presParOf" srcId="{535C344E-0E2C-44CF-9459-832727E1645D}" destId="{F25C0CCF-2FBC-4E74-80D8-47463509E9F7}" srcOrd="37" destOrd="0" presId="urn:microsoft.com/office/officeart/2008/layout/CircleAccentTimeline"/>
    <dgm:cxn modelId="{8EA34236-9134-4FB8-8D60-050DF0A45385}" type="presParOf" srcId="{535C344E-0E2C-44CF-9459-832727E1645D}" destId="{56CB803D-0A5E-4BFD-802B-0CA3C317C929}" srcOrd="38" destOrd="0" presId="urn:microsoft.com/office/officeart/2008/layout/CircleAccentTimeline"/>
    <dgm:cxn modelId="{FDBF44A7-955E-4F20-A8CD-0DCA804E312D}" type="presParOf" srcId="{535C344E-0E2C-44CF-9459-832727E1645D}" destId="{63122785-4178-421B-8172-8A083FAE97E2}" srcOrd="39" destOrd="0" presId="urn:microsoft.com/office/officeart/2008/layout/CircleAccentTimeline"/>
    <dgm:cxn modelId="{40C582CE-2FA0-44F8-AA34-EE7297AB2860}" type="presParOf" srcId="{535C344E-0E2C-44CF-9459-832727E1645D}" destId="{3218C75D-DA05-4A25-9FCB-4055083A80B5}" srcOrd="40" destOrd="0" presId="urn:microsoft.com/office/officeart/2008/layout/CircleAccentTimeline"/>
    <dgm:cxn modelId="{54319019-7F07-47CF-B989-0D94E813CFF2}" type="presParOf" srcId="{3218C75D-DA05-4A25-9FCB-4055083A80B5}" destId="{48AB5A72-DEB1-46DE-AB2B-D587E9137C70}" srcOrd="0" destOrd="0" presId="urn:microsoft.com/office/officeart/2008/layout/CircleAccentTimeline"/>
    <dgm:cxn modelId="{0AFFCE19-7C75-4BCA-BF9C-FFFC713C155D}" type="presParOf" srcId="{3218C75D-DA05-4A25-9FCB-4055083A80B5}" destId="{19550966-2582-46BD-A05F-970F195255F3}" srcOrd="1" destOrd="0" presId="urn:microsoft.com/office/officeart/2008/layout/CircleAccentTimeline"/>
    <dgm:cxn modelId="{9A337443-58E0-464C-9357-A92A0DC299E6}" type="presParOf" srcId="{3218C75D-DA05-4A25-9FCB-4055083A80B5}" destId="{BF720E63-5FFB-4EDA-BE64-0FD58EB9C823}" srcOrd="2" destOrd="0" presId="urn:microsoft.com/office/officeart/2008/layout/CircleAccentTimeline"/>
    <dgm:cxn modelId="{9D03636E-F5C0-49FE-A91F-B9BD9D7ACB33}" type="presParOf" srcId="{535C344E-0E2C-44CF-9459-832727E1645D}" destId="{34D40CB8-0AD4-4766-868E-3458DE06E7F6}" srcOrd="41" destOrd="0" presId="urn:microsoft.com/office/officeart/2008/layout/CircleAccentTimeline"/>
    <dgm:cxn modelId="{0405D183-50F4-40BA-83D5-FAC8685C9FE4}" type="presParOf" srcId="{535C344E-0E2C-44CF-9459-832727E1645D}" destId="{3E30BD7B-F763-4B87-968C-6BD2312464F9}" srcOrd="42" destOrd="0" presId="urn:microsoft.com/office/officeart/2008/layout/CircleAccentTimeline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2A08588-CB96-4DAC-899F-E14E74C17721}" type="doc">
      <dgm:prSet loTypeId="urn:microsoft.com/office/officeart/2008/layout/CircleAccentTimeline" loCatId="process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D632158F-A764-4861-8E1A-6DA1CBC26C81}">
      <dgm:prSet phldrT="[Text]"/>
      <dgm:spPr/>
      <dgm:t>
        <a:bodyPr/>
        <a:lstStyle/>
        <a:p>
          <a:r>
            <a:rPr lang="pt-BR" dirty="0" smtClean="0"/>
            <a:t>Computação Gráfica </a:t>
          </a:r>
          <a:r>
            <a:rPr lang="pt-BR" b="1" dirty="0" smtClean="0"/>
            <a:t>Básica</a:t>
          </a:r>
          <a:endParaRPr lang="en-US" b="1" dirty="0"/>
        </a:p>
      </dgm:t>
    </dgm:pt>
    <dgm:pt modelId="{B8BFE018-7037-4024-9147-E2550871AD3B}" type="parTrans" cxnId="{38262CCC-2F66-4E7D-90FE-E08B375842EC}">
      <dgm:prSet/>
      <dgm:spPr/>
      <dgm:t>
        <a:bodyPr/>
        <a:lstStyle/>
        <a:p>
          <a:endParaRPr lang="en-US"/>
        </a:p>
      </dgm:t>
    </dgm:pt>
    <dgm:pt modelId="{DDB3F11E-BCBF-4BB3-9612-4D9B8259DB69}" type="sibTrans" cxnId="{38262CCC-2F66-4E7D-90FE-E08B375842EC}">
      <dgm:prSet/>
      <dgm:spPr/>
      <dgm:t>
        <a:bodyPr/>
        <a:lstStyle/>
        <a:p>
          <a:endParaRPr lang="en-US"/>
        </a:p>
      </dgm:t>
    </dgm:pt>
    <dgm:pt modelId="{DB19902F-9FA6-4908-86CE-9F7671CF5EB2}">
      <dgm:prSet phldrT="[Text]"/>
      <dgm:spPr/>
      <dgm:t>
        <a:bodyPr/>
        <a:lstStyle/>
        <a:p>
          <a:r>
            <a:rPr lang="pt-BR" dirty="0" smtClean="0"/>
            <a:t>CG 2D</a:t>
          </a:r>
          <a:endParaRPr lang="en-US" dirty="0"/>
        </a:p>
      </dgm:t>
    </dgm:pt>
    <dgm:pt modelId="{9C0604B4-65FC-4B4C-87B3-DC21D0A5529B}" type="parTrans" cxnId="{6C2FAE87-EBE8-44F5-8DB2-6E970E74D70E}">
      <dgm:prSet/>
      <dgm:spPr/>
      <dgm:t>
        <a:bodyPr/>
        <a:lstStyle/>
        <a:p>
          <a:endParaRPr lang="en-US"/>
        </a:p>
      </dgm:t>
    </dgm:pt>
    <dgm:pt modelId="{A0F49504-203A-4056-BAAD-BEB22B21D927}" type="sibTrans" cxnId="{6C2FAE87-EBE8-44F5-8DB2-6E970E74D70E}">
      <dgm:prSet/>
      <dgm:spPr/>
      <dgm:t>
        <a:bodyPr/>
        <a:lstStyle/>
        <a:p>
          <a:endParaRPr lang="en-US"/>
        </a:p>
      </dgm:t>
    </dgm:pt>
    <dgm:pt modelId="{80545048-6AE7-4098-82FF-21DEDC75EE38}">
      <dgm:prSet phldrT="[Text]"/>
      <dgm:spPr/>
      <dgm:t>
        <a:bodyPr/>
        <a:lstStyle/>
        <a:p>
          <a:r>
            <a:rPr lang="pt-BR" dirty="0" smtClean="0"/>
            <a:t>CG 3D</a:t>
          </a:r>
          <a:endParaRPr lang="en-US" dirty="0"/>
        </a:p>
      </dgm:t>
    </dgm:pt>
    <dgm:pt modelId="{00C68104-E818-423C-9A3A-A051DF8C11FB}" type="parTrans" cxnId="{FABBF9BA-1D0D-42A6-A70B-D0E2B614A41E}">
      <dgm:prSet/>
      <dgm:spPr/>
      <dgm:t>
        <a:bodyPr/>
        <a:lstStyle/>
        <a:p>
          <a:endParaRPr lang="en-US"/>
        </a:p>
      </dgm:t>
    </dgm:pt>
    <dgm:pt modelId="{57D49D60-13E2-4377-B65B-DE40E09DD107}" type="sibTrans" cxnId="{FABBF9BA-1D0D-42A6-A70B-D0E2B614A41E}">
      <dgm:prSet/>
      <dgm:spPr/>
      <dgm:t>
        <a:bodyPr/>
        <a:lstStyle/>
        <a:p>
          <a:endParaRPr lang="en-US"/>
        </a:p>
      </dgm:t>
    </dgm:pt>
    <dgm:pt modelId="{C10B8F1D-5C5A-498D-81CC-4A3E75F4B1CF}">
      <dgm:prSet phldrT="[Text]"/>
      <dgm:spPr/>
      <dgm:t>
        <a:bodyPr/>
        <a:lstStyle/>
        <a:p>
          <a:r>
            <a:rPr lang="pt-BR" dirty="0" smtClean="0"/>
            <a:t>Computação Gráfica Avançada I: </a:t>
          </a:r>
          <a:r>
            <a:rPr lang="pt-BR" b="1" dirty="0" smtClean="0"/>
            <a:t>Modelagem e Visualização</a:t>
          </a:r>
          <a:endParaRPr lang="en-US" b="1" dirty="0"/>
        </a:p>
      </dgm:t>
    </dgm:pt>
    <dgm:pt modelId="{400D5B7A-7EEC-4692-B3EB-CCB8267F83D4}" type="parTrans" cxnId="{E374CB2B-427B-41B8-930A-F5C9E1A2361A}">
      <dgm:prSet/>
      <dgm:spPr/>
      <dgm:t>
        <a:bodyPr/>
        <a:lstStyle/>
        <a:p>
          <a:endParaRPr lang="en-US"/>
        </a:p>
      </dgm:t>
    </dgm:pt>
    <dgm:pt modelId="{5779F2FB-AD74-4340-A781-AFD43E5125CF}" type="sibTrans" cxnId="{E374CB2B-427B-41B8-930A-F5C9E1A2361A}">
      <dgm:prSet/>
      <dgm:spPr/>
      <dgm:t>
        <a:bodyPr/>
        <a:lstStyle/>
        <a:p>
          <a:endParaRPr lang="en-US"/>
        </a:p>
      </dgm:t>
    </dgm:pt>
    <dgm:pt modelId="{22827A8D-9737-44E5-929B-F6AB6C9B2CE9}">
      <dgm:prSet phldrT="[Text]"/>
      <dgm:spPr/>
      <dgm:t>
        <a:bodyPr/>
        <a:lstStyle/>
        <a:p>
          <a:r>
            <a:rPr lang="pt-BR" dirty="0" smtClean="0"/>
            <a:t>Rasterização</a:t>
          </a:r>
          <a:endParaRPr lang="en-US" dirty="0"/>
        </a:p>
      </dgm:t>
    </dgm:pt>
    <dgm:pt modelId="{4938BA80-C4A2-4968-890E-B8B8D1556E70}" type="parTrans" cxnId="{5B8A41FF-1B1C-410D-9C55-425B1ECFAFD8}">
      <dgm:prSet/>
      <dgm:spPr/>
      <dgm:t>
        <a:bodyPr/>
        <a:lstStyle/>
        <a:p>
          <a:endParaRPr lang="en-US"/>
        </a:p>
      </dgm:t>
    </dgm:pt>
    <dgm:pt modelId="{916A9294-95F9-4A95-AE89-E00FB27A0F7B}" type="sibTrans" cxnId="{5B8A41FF-1B1C-410D-9C55-425B1ECFAFD8}">
      <dgm:prSet/>
      <dgm:spPr/>
      <dgm:t>
        <a:bodyPr/>
        <a:lstStyle/>
        <a:p>
          <a:endParaRPr lang="en-US"/>
        </a:p>
      </dgm:t>
    </dgm:pt>
    <dgm:pt modelId="{2D605BFA-2D30-43C3-AD9E-F11D94ED5838}">
      <dgm:prSet phldrT="[Text]"/>
      <dgm:spPr/>
      <dgm:t>
        <a:bodyPr/>
        <a:lstStyle/>
        <a:p>
          <a:r>
            <a:rPr lang="pt-BR" dirty="0" smtClean="0"/>
            <a:t>Modeladores 3D</a:t>
          </a:r>
          <a:endParaRPr lang="en-US" dirty="0"/>
        </a:p>
      </dgm:t>
    </dgm:pt>
    <dgm:pt modelId="{AF13F617-C280-4A30-9F21-E0AD2D4B1C94}" type="parTrans" cxnId="{213FB7AF-CD35-4767-B6D7-1A475AAC3443}">
      <dgm:prSet/>
      <dgm:spPr/>
      <dgm:t>
        <a:bodyPr/>
        <a:lstStyle/>
        <a:p>
          <a:endParaRPr lang="en-US"/>
        </a:p>
      </dgm:t>
    </dgm:pt>
    <dgm:pt modelId="{A830D78A-0C03-46AA-8A39-58E036389D11}" type="sibTrans" cxnId="{213FB7AF-CD35-4767-B6D7-1A475AAC3443}">
      <dgm:prSet/>
      <dgm:spPr/>
      <dgm:t>
        <a:bodyPr/>
        <a:lstStyle/>
        <a:p>
          <a:endParaRPr lang="en-US"/>
        </a:p>
      </dgm:t>
    </dgm:pt>
    <dgm:pt modelId="{14896689-77EF-421E-9F62-560C3B6073A4}">
      <dgm:prSet phldrT="[Text]"/>
      <dgm:spPr/>
      <dgm:t>
        <a:bodyPr/>
        <a:lstStyle/>
        <a:p>
          <a:r>
            <a:rPr lang="pt-BR" dirty="0" smtClean="0"/>
            <a:t>Computação Gráfica Avançada II: </a:t>
          </a:r>
          <a:r>
            <a:rPr lang="pt-BR" b="1" dirty="0" smtClean="0"/>
            <a:t>Animação e Games</a:t>
          </a:r>
          <a:endParaRPr lang="en-US" b="1" dirty="0"/>
        </a:p>
      </dgm:t>
    </dgm:pt>
    <dgm:pt modelId="{C97BAF74-730A-4C3E-B9DA-D74F08973448}" type="parTrans" cxnId="{12CEC2A7-F7DF-4457-9801-B1608991F3E8}">
      <dgm:prSet/>
      <dgm:spPr/>
      <dgm:t>
        <a:bodyPr/>
        <a:lstStyle/>
        <a:p>
          <a:endParaRPr lang="en-US"/>
        </a:p>
      </dgm:t>
    </dgm:pt>
    <dgm:pt modelId="{C262C53A-DE2D-44B7-98E9-8E23E576352C}" type="sibTrans" cxnId="{12CEC2A7-F7DF-4457-9801-B1608991F3E8}">
      <dgm:prSet/>
      <dgm:spPr/>
      <dgm:t>
        <a:bodyPr/>
        <a:lstStyle/>
        <a:p>
          <a:endParaRPr lang="en-US"/>
        </a:p>
      </dgm:t>
    </dgm:pt>
    <dgm:pt modelId="{8E1A9A96-72AE-410A-94FA-2BE29B227867}">
      <dgm:prSet phldrT="[Text]"/>
      <dgm:spPr/>
      <dgm:t>
        <a:bodyPr/>
        <a:lstStyle/>
        <a:p>
          <a:r>
            <a:rPr lang="pt-BR" dirty="0" smtClean="0"/>
            <a:t>Game Engines</a:t>
          </a:r>
          <a:endParaRPr lang="en-US" dirty="0"/>
        </a:p>
      </dgm:t>
    </dgm:pt>
    <dgm:pt modelId="{4EEA4889-1108-46A7-96C4-F0AF05B51CD3}" type="parTrans" cxnId="{6B9C67BF-DD3F-478A-867C-44F339E6D076}">
      <dgm:prSet/>
      <dgm:spPr/>
      <dgm:t>
        <a:bodyPr/>
        <a:lstStyle/>
        <a:p>
          <a:endParaRPr lang="en-US"/>
        </a:p>
      </dgm:t>
    </dgm:pt>
    <dgm:pt modelId="{A6665AA9-8C9D-4CDC-A20A-2DB5EF32E8AC}" type="sibTrans" cxnId="{6B9C67BF-DD3F-478A-867C-44F339E6D076}">
      <dgm:prSet/>
      <dgm:spPr/>
      <dgm:t>
        <a:bodyPr/>
        <a:lstStyle/>
        <a:p>
          <a:endParaRPr lang="en-US"/>
        </a:p>
      </dgm:t>
    </dgm:pt>
    <dgm:pt modelId="{62D25363-4826-4B68-8446-25C153CD87D8}">
      <dgm:prSet phldrT="[Text]"/>
      <dgm:spPr/>
      <dgm:t>
        <a:bodyPr/>
        <a:lstStyle/>
        <a:p>
          <a:r>
            <a:rPr lang="pt-BR" dirty="0" smtClean="0"/>
            <a:t>Modelos Hierárquicos</a:t>
          </a:r>
          <a:endParaRPr lang="en-US" dirty="0"/>
        </a:p>
      </dgm:t>
    </dgm:pt>
    <dgm:pt modelId="{8D378134-0C0D-440C-80B6-49D72EE67CA3}" type="parTrans" cxnId="{C639629A-3756-4D0E-A0D2-AF5395960679}">
      <dgm:prSet/>
      <dgm:spPr/>
      <dgm:t>
        <a:bodyPr/>
        <a:lstStyle/>
        <a:p>
          <a:endParaRPr lang="en-US"/>
        </a:p>
      </dgm:t>
    </dgm:pt>
    <dgm:pt modelId="{512F8D32-9BF7-49AA-9D11-84E686DBF5EF}" type="sibTrans" cxnId="{C639629A-3756-4D0E-A0D2-AF5395960679}">
      <dgm:prSet/>
      <dgm:spPr/>
      <dgm:t>
        <a:bodyPr/>
        <a:lstStyle/>
        <a:p>
          <a:endParaRPr lang="en-US"/>
        </a:p>
      </dgm:t>
    </dgm:pt>
    <dgm:pt modelId="{D88E1ECB-D18C-462F-9569-82FF3B582A9E}">
      <dgm:prSet phldrT="[Text]"/>
      <dgm:spPr/>
      <dgm:t>
        <a:bodyPr/>
        <a:lstStyle/>
        <a:p>
          <a:r>
            <a:rPr lang="pt-BR" dirty="0" smtClean="0"/>
            <a:t>Motion Capture</a:t>
          </a:r>
          <a:endParaRPr lang="en-US" dirty="0"/>
        </a:p>
      </dgm:t>
    </dgm:pt>
    <dgm:pt modelId="{1A0E26F0-7705-4566-AE46-A50B936AAAED}" type="parTrans" cxnId="{D8E3CF1D-77C5-46B0-8A18-9EA9A616BAA8}">
      <dgm:prSet/>
      <dgm:spPr/>
      <dgm:t>
        <a:bodyPr/>
        <a:lstStyle/>
        <a:p>
          <a:endParaRPr lang="en-US"/>
        </a:p>
      </dgm:t>
    </dgm:pt>
    <dgm:pt modelId="{E90B2E2A-1CB0-4845-B31E-10746F982B5A}" type="sibTrans" cxnId="{D8E3CF1D-77C5-46B0-8A18-9EA9A616BAA8}">
      <dgm:prSet/>
      <dgm:spPr/>
      <dgm:t>
        <a:bodyPr/>
        <a:lstStyle/>
        <a:p>
          <a:endParaRPr lang="en-US"/>
        </a:p>
      </dgm:t>
    </dgm:pt>
    <dgm:pt modelId="{2978496F-5666-4195-BE32-48E7DC175208}">
      <dgm:prSet phldrT="[Text]"/>
      <dgm:spPr/>
      <dgm:t>
        <a:bodyPr/>
        <a:lstStyle/>
        <a:p>
          <a:r>
            <a:rPr lang="pt-BR" dirty="0" smtClean="0"/>
            <a:t>Games</a:t>
          </a:r>
          <a:endParaRPr lang="en-US" dirty="0"/>
        </a:p>
      </dgm:t>
    </dgm:pt>
    <dgm:pt modelId="{87774E32-5432-47D2-A162-62804AE0B4DD}" type="parTrans" cxnId="{3D86D8FE-0243-422D-8B63-DCFCE8671676}">
      <dgm:prSet/>
      <dgm:spPr/>
      <dgm:t>
        <a:bodyPr/>
        <a:lstStyle/>
        <a:p>
          <a:endParaRPr lang="en-US"/>
        </a:p>
      </dgm:t>
    </dgm:pt>
    <dgm:pt modelId="{8A2A86D5-1C49-4E03-BD1E-EBA257C7F67D}" type="sibTrans" cxnId="{3D86D8FE-0243-422D-8B63-DCFCE8671676}">
      <dgm:prSet/>
      <dgm:spPr/>
      <dgm:t>
        <a:bodyPr/>
        <a:lstStyle/>
        <a:p>
          <a:endParaRPr lang="en-US"/>
        </a:p>
      </dgm:t>
    </dgm:pt>
    <dgm:pt modelId="{0EA7E198-6EFB-445D-A24D-A4287DD2561C}">
      <dgm:prSet phldrT="[Text]"/>
      <dgm:spPr/>
      <dgm:t>
        <a:bodyPr/>
        <a:lstStyle/>
        <a:p>
          <a:r>
            <a:rPr lang="pt-BR" dirty="0" smtClean="0"/>
            <a:t>z-Buffer</a:t>
          </a:r>
          <a:endParaRPr lang="en-US" dirty="0"/>
        </a:p>
      </dgm:t>
    </dgm:pt>
    <dgm:pt modelId="{C2146F30-E3B4-4EA4-BE90-1C80906B7FD2}" type="parTrans" cxnId="{6F2F5DF5-6D7B-476E-8BE5-21774E0D2EF1}">
      <dgm:prSet/>
      <dgm:spPr/>
      <dgm:t>
        <a:bodyPr/>
        <a:lstStyle/>
        <a:p>
          <a:endParaRPr lang="en-US"/>
        </a:p>
      </dgm:t>
    </dgm:pt>
    <dgm:pt modelId="{0A0CB7C9-82F7-4A46-AA4B-7864988DE128}" type="sibTrans" cxnId="{6F2F5DF5-6D7B-476E-8BE5-21774E0D2EF1}">
      <dgm:prSet/>
      <dgm:spPr/>
      <dgm:t>
        <a:bodyPr/>
        <a:lstStyle/>
        <a:p>
          <a:endParaRPr lang="en-US"/>
        </a:p>
      </dgm:t>
    </dgm:pt>
    <dgm:pt modelId="{D8B31E4F-25FE-4E39-A2F3-9E07B178ABF6}">
      <dgm:prSet phldrT="[Text]"/>
      <dgm:spPr/>
      <dgm:t>
        <a:bodyPr/>
        <a:lstStyle/>
        <a:p>
          <a:r>
            <a:rPr lang="pt-BR" dirty="0" smtClean="0"/>
            <a:t>Iluminação e Shaders</a:t>
          </a:r>
          <a:endParaRPr lang="en-US" dirty="0"/>
        </a:p>
      </dgm:t>
    </dgm:pt>
    <dgm:pt modelId="{EDD2100D-4265-4C13-966B-4B23B573C014}" type="parTrans" cxnId="{7EE5475C-23F2-4AF7-BC1D-7B52C53B92ED}">
      <dgm:prSet/>
      <dgm:spPr/>
      <dgm:t>
        <a:bodyPr/>
        <a:lstStyle/>
        <a:p>
          <a:endParaRPr lang="en-US"/>
        </a:p>
      </dgm:t>
    </dgm:pt>
    <dgm:pt modelId="{D02831A0-F1B9-4B40-8E55-747442D5CA22}" type="sibTrans" cxnId="{7EE5475C-23F2-4AF7-BC1D-7B52C53B92ED}">
      <dgm:prSet/>
      <dgm:spPr/>
      <dgm:t>
        <a:bodyPr/>
        <a:lstStyle/>
        <a:p>
          <a:endParaRPr lang="en-US"/>
        </a:p>
      </dgm:t>
    </dgm:pt>
    <dgm:pt modelId="{FFE43716-5AA7-48DD-9B86-29B6F82FAB9B}">
      <dgm:prSet phldrT="[Text]"/>
      <dgm:spPr/>
      <dgm:t>
        <a:bodyPr/>
        <a:lstStyle/>
        <a:p>
          <a:r>
            <a:rPr lang="pt-BR" dirty="0" smtClean="0"/>
            <a:t>Finalização &amp; Avaliação</a:t>
          </a:r>
          <a:endParaRPr lang="en-US" dirty="0"/>
        </a:p>
      </dgm:t>
    </dgm:pt>
    <dgm:pt modelId="{1F04B2CC-30B2-4E1B-A0EB-B9F40F845C55}" type="parTrans" cxnId="{5777F97C-5166-40A0-8524-0653A4114E66}">
      <dgm:prSet/>
      <dgm:spPr/>
      <dgm:t>
        <a:bodyPr/>
        <a:lstStyle/>
        <a:p>
          <a:endParaRPr lang="en-US"/>
        </a:p>
      </dgm:t>
    </dgm:pt>
    <dgm:pt modelId="{826849D1-F45A-4101-A63B-8945E08BB3A5}" type="sibTrans" cxnId="{5777F97C-5166-40A0-8524-0653A4114E66}">
      <dgm:prSet/>
      <dgm:spPr/>
      <dgm:t>
        <a:bodyPr/>
        <a:lstStyle/>
        <a:p>
          <a:endParaRPr lang="en-US"/>
        </a:p>
      </dgm:t>
    </dgm:pt>
    <dgm:pt modelId="{B111EDFD-925D-4F28-B6A7-E0060D98FBA1}">
      <dgm:prSet phldrT="[Text]"/>
      <dgm:spPr/>
      <dgm:t>
        <a:bodyPr/>
        <a:lstStyle/>
        <a:p>
          <a:r>
            <a:rPr lang="pt-BR" dirty="0" smtClean="0"/>
            <a:t>Prova</a:t>
          </a:r>
          <a:endParaRPr lang="en-US" dirty="0"/>
        </a:p>
      </dgm:t>
    </dgm:pt>
    <dgm:pt modelId="{0B297E7D-9930-4E5E-A8AC-DECFD685590E}" type="parTrans" cxnId="{BE479B0A-A6D3-4C3F-AE63-CA40BD27FB92}">
      <dgm:prSet/>
      <dgm:spPr/>
      <dgm:t>
        <a:bodyPr/>
        <a:lstStyle/>
        <a:p>
          <a:endParaRPr lang="en-US"/>
        </a:p>
      </dgm:t>
    </dgm:pt>
    <dgm:pt modelId="{A70BB3A5-B1A5-4E1A-93AC-3057AC4B01C5}" type="sibTrans" cxnId="{BE479B0A-A6D3-4C3F-AE63-CA40BD27FB92}">
      <dgm:prSet/>
      <dgm:spPr/>
      <dgm:t>
        <a:bodyPr/>
        <a:lstStyle/>
        <a:p>
          <a:endParaRPr lang="en-US"/>
        </a:p>
      </dgm:t>
    </dgm:pt>
    <dgm:pt modelId="{63CA7936-372E-40E6-B917-0A62C3006DB5}">
      <dgm:prSet phldrT="[Text]"/>
      <dgm:spPr/>
      <dgm:t>
        <a:bodyPr/>
        <a:lstStyle/>
        <a:p>
          <a:r>
            <a:rPr lang="pt-BR" dirty="0" smtClean="0"/>
            <a:t>Defesas</a:t>
          </a:r>
          <a:endParaRPr lang="en-US" dirty="0"/>
        </a:p>
      </dgm:t>
    </dgm:pt>
    <dgm:pt modelId="{586812E2-6C2C-4A71-8DF4-91F16B00BE7B}" type="parTrans" cxnId="{3B67847C-9FA5-4740-883A-8865A8A1D580}">
      <dgm:prSet/>
      <dgm:spPr/>
      <dgm:t>
        <a:bodyPr/>
        <a:lstStyle/>
        <a:p>
          <a:endParaRPr lang="en-US"/>
        </a:p>
      </dgm:t>
    </dgm:pt>
    <dgm:pt modelId="{0174825E-B677-41FF-955D-541302C9049F}" type="sibTrans" cxnId="{3B67847C-9FA5-4740-883A-8865A8A1D580}">
      <dgm:prSet/>
      <dgm:spPr/>
      <dgm:t>
        <a:bodyPr/>
        <a:lstStyle/>
        <a:p>
          <a:endParaRPr lang="en-US"/>
        </a:p>
      </dgm:t>
    </dgm:pt>
    <dgm:pt modelId="{535C344E-0E2C-44CF-9459-832727E1645D}" type="pres">
      <dgm:prSet presAssocID="{62A08588-CB96-4DAC-899F-E14E74C17721}" presName="Name0" presStyleCnt="0">
        <dgm:presLayoutVars>
          <dgm:dir/>
        </dgm:presLayoutVars>
      </dgm:prSet>
      <dgm:spPr/>
      <dgm:t>
        <a:bodyPr/>
        <a:lstStyle/>
        <a:p>
          <a:endParaRPr lang="en-US"/>
        </a:p>
      </dgm:t>
    </dgm:pt>
    <dgm:pt modelId="{59710A9C-CF28-47F8-8316-51DB6BFF8D67}" type="pres">
      <dgm:prSet presAssocID="{D632158F-A764-4861-8E1A-6DA1CBC26C81}" presName="parComposite" presStyleCnt="0"/>
      <dgm:spPr/>
    </dgm:pt>
    <dgm:pt modelId="{AFDAD150-82B7-4885-9B44-B41CD4FA9495}" type="pres">
      <dgm:prSet presAssocID="{D632158F-A764-4861-8E1A-6DA1CBC26C81}" presName="parBigCircle" presStyleLbl="node0" presStyleIdx="0" presStyleCnt="4"/>
      <dgm:spPr>
        <a:solidFill>
          <a:srgbClr val="92D050"/>
        </a:solidFill>
      </dgm:spPr>
    </dgm:pt>
    <dgm:pt modelId="{A678D22B-09B4-4E8A-AB31-9694B712E803}" type="pres">
      <dgm:prSet presAssocID="{D632158F-A764-4861-8E1A-6DA1CBC26C81}" presName="parTx" presStyleLbl="revTx" presStyleIdx="0" presStyleCnt="28"/>
      <dgm:spPr/>
      <dgm:t>
        <a:bodyPr/>
        <a:lstStyle/>
        <a:p>
          <a:endParaRPr lang="en-US"/>
        </a:p>
      </dgm:t>
    </dgm:pt>
    <dgm:pt modelId="{D46D0454-8D72-493F-88C6-1DD4027FAFBC}" type="pres">
      <dgm:prSet presAssocID="{D632158F-A764-4861-8E1A-6DA1CBC26C81}" presName="bSpace" presStyleCnt="0"/>
      <dgm:spPr/>
    </dgm:pt>
    <dgm:pt modelId="{241DBFF1-6A7B-443A-BA6C-024956E5745C}" type="pres">
      <dgm:prSet presAssocID="{D632158F-A764-4861-8E1A-6DA1CBC26C81}" presName="parBackupNorm" presStyleCnt="0"/>
      <dgm:spPr/>
    </dgm:pt>
    <dgm:pt modelId="{C09A89B0-6B31-4F06-B954-CE15366B2EBE}" type="pres">
      <dgm:prSet presAssocID="{DDB3F11E-BCBF-4BB3-9612-4D9B8259DB69}" presName="parSpace" presStyleCnt="0"/>
      <dgm:spPr/>
    </dgm:pt>
    <dgm:pt modelId="{5539B797-1507-4042-B74B-BACFB5AEE248}" type="pres">
      <dgm:prSet presAssocID="{DB19902F-9FA6-4908-86CE-9F7671CF5EB2}" presName="desBackupLeftNorm" presStyleCnt="0"/>
      <dgm:spPr/>
    </dgm:pt>
    <dgm:pt modelId="{40D08DCC-5E91-4AC6-90C6-98AFF5D9F052}" type="pres">
      <dgm:prSet presAssocID="{DB19902F-9FA6-4908-86CE-9F7671CF5EB2}" presName="desComposite" presStyleCnt="0"/>
      <dgm:spPr/>
    </dgm:pt>
    <dgm:pt modelId="{3FAF0865-9144-4AE3-850D-FBF2CA788390}" type="pres">
      <dgm:prSet presAssocID="{DB19902F-9FA6-4908-86CE-9F7671CF5EB2}" presName="desCircle" presStyleLbl="node1" presStyleIdx="0" presStyleCnt="12"/>
      <dgm:spPr>
        <a:solidFill>
          <a:srgbClr val="92D050"/>
        </a:solidFill>
      </dgm:spPr>
    </dgm:pt>
    <dgm:pt modelId="{4A392AC1-63ED-43ED-9881-E82D40731947}" type="pres">
      <dgm:prSet presAssocID="{DB19902F-9FA6-4908-86CE-9F7671CF5EB2}" presName="chTx" presStyleLbl="revTx" presStyleIdx="1" presStyleCnt="28"/>
      <dgm:spPr/>
      <dgm:t>
        <a:bodyPr/>
        <a:lstStyle/>
        <a:p>
          <a:endParaRPr lang="en-US"/>
        </a:p>
      </dgm:t>
    </dgm:pt>
    <dgm:pt modelId="{67B9C80C-18FC-4593-80FF-3780640CC673}" type="pres">
      <dgm:prSet presAssocID="{DB19902F-9FA6-4908-86CE-9F7671CF5EB2}" presName="desTx" presStyleLbl="revTx" presStyleIdx="2" presStyleCnt="28">
        <dgm:presLayoutVars>
          <dgm:bulletEnabled val="1"/>
        </dgm:presLayoutVars>
      </dgm:prSet>
      <dgm:spPr/>
    </dgm:pt>
    <dgm:pt modelId="{572C489A-8805-4AA1-8C1C-B7D7CE1A4065}" type="pres">
      <dgm:prSet presAssocID="{DB19902F-9FA6-4908-86CE-9F7671CF5EB2}" presName="desBackupRightNorm" presStyleCnt="0"/>
      <dgm:spPr/>
    </dgm:pt>
    <dgm:pt modelId="{FECAEE2D-1808-4179-BA05-FBC2F07DFEE3}" type="pres">
      <dgm:prSet presAssocID="{A0F49504-203A-4056-BAAD-BEB22B21D927}" presName="desSpace" presStyleCnt="0"/>
      <dgm:spPr/>
    </dgm:pt>
    <dgm:pt modelId="{FDD38574-D537-4E83-8D82-F771D5D35B40}" type="pres">
      <dgm:prSet presAssocID="{80545048-6AE7-4098-82FF-21DEDC75EE38}" presName="desBackupLeftNorm" presStyleCnt="0"/>
      <dgm:spPr/>
    </dgm:pt>
    <dgm:pt modelId="{21E1B749-FC06-4392-AAB7-1E4235C6AFC5}" type="pres">
      <dgm:prSet presAssocID="{80545048-6AE7-4098-82FF-21DEDC75EE38}" presName="desComposite" presStyleCnt="0"/>
      <dgm:spPr/>
    </dgm:pt>
    <dgm:pt modelId="{8100BEF6-8F28-433E-A0B3-38573B1125AF}" type="pres">
      <dgm:prSet presAssocID="{80545048-6AE7-4098-82FF-21DEDC75EE38}" presName="desCircle" presStyleLbl="node1" presStyleIdx="1" presStyleCnt="12"/>
      <dgm:spPr>
        <a:solidFill>
          <a:srgbClr val="92D050"/>
        </a:solidFill>
      </dgm:spPr>
    </dgm:pt>
    <dgm:pt modelId="{261ED4B0-BFA0-4A0F-A695-9483F941DF08}" type="pres">
      <dgm:prSet presAssocID="{80545048-6AE7-4098-82FF-21DEDC75EE38}" presName="chTx" presStyleLbl="revTx" presStyleIdx="3" presStyleCnt="28"/>
      <dgm:spPr/>
      <dgm:t>
        <a:bodyPr/>
        <a:lstStyle/>
        <a:p>
          <a:endParaRPr lang="en-US"/>
        </a:p>
      </dgm:t>
    </dgm:pt>
    <dgm:pt modelId="{7FA10066-0E2C-4E87-A72E-A04C0BBD51DB}" type="pres">
      <dgm:prSet presAssocID="{80545048-6AE7-4098-82FF-21DEDC75EE38}" presName="desTx" presStyleLbl="revTx" presStyleIdx="4" presStyleCnt="28">
        <dgm:presLayoutVars>
          <dgm:bulletEnabled val="1"/>
        </dgm:presLayoutVars>
      </dgm:prSet>
      <dgm:spPr/>
    </dgm:pt>
    <dgm:pt modelId="{BF1859BD-FDE0-4F68-8A3C-6A8DEBE38847}" type="pres">
      <dgm:prSet presAssocID="{80545048-6AE7-4098-82FF-21DEDC75EE38}" presName="desBackupRightNorm" presStyleCnt="0"/>
      <dgm:spPr/>
    </dgm:pt>
    <dgm:pt modelId="{B34111BD-0617-4292-9F9F-CAAA4FCD6F1C}" type="pres">
      <dgm:prSet presAssocID="{57D49D60-13E2-4377-B65B-DE40E09DD107}" presName="desSpace" presStyleCnt="0"/>
      <dgm:spPr/>
    </dgm:pt>
    <dgm:pt modelId="{4A2B7AFE-3A8D-414B-9C7E-C000A3068B8A}" type="pres">
      <dgm:prSet presAssocID="{C10B8F1D-5C5A-498D-81CC-4A3E75F4B1CF}" presName="parComposite" presStyleCnt="0"/>
      <dgm:spPr/>
    </dgm:pt>
    <dgm:pt modelId="{B7115E36-3EA2-4871-AF11-43DF3919A6C6}" type="pres">
      <dgm:prSet presAssocID="{C10B8F1D-5C5A-498D-81CC-4A3E75F4B1CF}" presName="parBigCircle" presStyleLbl="node0" presStyleIdx="1" presStyleCnt="4"/>
      <dgm:spPr/>
    </dgm:pt>
    <dgm:pt modelId="{51F91F21-006F-4FFB-A157-16D5D0B5E3A1}" type="pres">
      <dgm:prSet presAssocID="{C10B8F1D-5C5A-498D-81CC-4A3E75F4B1CF}" presName="parTx" presStyleLbl="revTx" presStyleIdx="5" presStyleCnt="28"/>
      <dgm:spPr/>
      <dgm:t>
        <a:bodyPr/>
        <a:lstStyle/>
        <a:p>
          <a:endParaRPr lang="en-US"/>
        </a:p>
      </dgm:t>
    </dgm:pt>
    <dgm:pt modelId="{623FEADE-F64C-482F-8B16-D2CF9281EB21}" type="pres">
      <dgm:prSet presAssocID="{C10B8F1D-5C5A-498D-81CC-4A3E75F4B1CF}" presName="bSpace" presStyleCnt="0"/>
      <dgm:spPr/>
    </dgm:pt>
    <dgm:pt modelId="{FF015366-182A-4CE4-B8D2-A55CD374D4A9}" type="pres">
      <dgm:prSet presAssocID="{C10B8F1D-5C5A-498D-81CC-4A3E75F4B1CF}" presName="parBackupNorm" presStyleCnt="0"/>
      <dgm:spPr/>
    </dgm:pt>
    <dgm:pt modelId="{6FAFE80D-4B67-478B-9C2F-D80B5670F766}" type="pres">
      <dgm:prSet presAssocID="{5779F2FB-AD74-4340-A781-AFD43E5125CF}" presName="parSpace" presStyleCnt="0"/>
      <dgm:spPr/>
    </dgm:pt>
    <dgm:pt modelId="{F574699D-CF3C-4BB7-AC78-A3685335C886}" type="pres">
      <dgm:prSet presAssocID="{22827A8D-9737-44E5-929B-F6AB6C9B2CE9}" presName="desBackupLeftNorm" presStyleCnt="0"/>
      <dgm:spPr/>
    </dgm:pt>
    <dgm:pt modelId="{3658A5FA-4860-4A59-8508-9F6F7A40477F}" type="pres">
      <dgm:prSet presAssocID="{22827A8D-9737-44E5-929B-F6AB6C9B2CE9}" presName="desComposite" presStyleCnt="0"/>
      <dgm:spPr/>
    </dgm:pt>
    <dgm:pt modelId="{575BC4FF-3DFB-4747-B6C4-0B7145E622A4}" type="pres">
      <dgm:prSet presAssocID="{22827A8D-9737-44E5-929B-F6AB6C9B2CE9}" presName="desCircle" presStyleLbl="node1" presStyleIdx="2" presStyleCnt="12"/>
      <dgm:spPr/>
    </dgm:pt>
    <dgm:pt modelId="{29317CD0-B472-4746-8633-B13C0482D5AC}" type="pres">
      <dgm:prSet presAssocID="{22827A8D-9737-44E5-929B-F6AB6C9B2CE9}" presName="chTx" presStyleLbl="revTx" presStyleIdx="6" presStyleCnt="28"/>
      <dgm:spPr/>
      <dgm:t>
        <a:bodyPr/>
        <a:lstStyle/>
        <a:p>
          <a:endParaRPr lang="en-US"/>
        </a:p>
      </dgm:t>
    </dgm:pt>
    <dgm:pt modelId="{B3662365-AE08-4F5F-91C0-F497A9E89E23}" type="pres">
      <dgm:prSet presAssocID="{22827A8D-9737-44E5-929B-F6AB6C9B2CE9}" presName="desTx" presStyleLbl="revTx" presStyleIdx="7" presStyleCnt="28">
        <dgm:presLayoutVars>
          <dgm:bulletEnabled val="1"/>
        </dgm:presLayoutVars>
      </dgm:prSet>
      <dgm:spPr/>
    </dgm:pt>
    <dgm:pt modelId="{FA273DD6-503C-4F4A-B4A6-1822536B9A7A}" type="pres">
      <dgm:prSet presAssocID="{22827A8D-9737-44E5-929B-F6AB6C9B2CE9}" presName="desBackupRightNorm" presStyleCnt="0"/>
      <dgm:spPr/>
    </dgm:pt>
    <dgm:pt modelId="{82088090-8DE8-4046-B87B-FEF1FA707344}" type="pres">
      <dgm:prSet presAssocID="{916A9294-95F9-4A95-AE89-E00FB27A0F7B}" presName="desSpace" presStyleCnt="0"/>
      <dgm:spPr/>
    </dgm:pt>
    <dgm:pt modelId="{D02B2EF3-B636-47D4-8027-17B8089285E2}" type="pres">
      <dgm:prSet presAssocID="{0EA7E198-6EFB-445D-A24D-A4287DD2561C}" presName="desBackupLeftNorm" presStyleCnt="0"/>
      <dgm:spPr/>
    </dgm:pt>
    <dgm:pt modelId="{FC0A2EF1-233A-4B0B-A0C4-E7A1E07E2F3C}" type="pres">
      <dgm:prSet presAssocID="{0EA7E198-6EFB-445D-A24D-A4287DD2561C}" presName="desComposite" presStyleCnt="0"/>
      <dgm:spPr/>
    </dgm:pt>
    <dgm:pt modelId="{DDCD289B-1C7B-48D9-AE0F-31A219D7121A}" type="pres">
      <dgm:prSet presAssocID="{0EA7E198-6EFB-445D-A24D-A4287DD2561C}" presName="desCircle" presStyleLbl="node1" presStyleIdx="3" presStyleCnt="12"/>
      <dgm:spPr/>
    </dgm:pt>
    <dgm:pt modelId="{98CA9445-3F86-406C-88DD-DD6F972DA210}" type="pres">
      <dgm:prSet presAssocID="{0EA7E198-6EFB-445D-A24D-A4287DD2561C}" presName="chTx" presStyleLbl="revTx" presStyleIdx="8" presStyleCnt="28"/>
      <dgm:spPr/>
      <dgm:t>
        <a:bodyPr/>
        <a:lstStyle/>
        <a:p>
          <a:endParaRPr lang="en-US"/>
        </a:p>
      </dgm:t>
    </dgm:pt>
    <dgm:pt modelId="{3E20D854-C849-4A14-89AF-ED7775F8FE1C}" type="pres">
      <dgm:prSet presAssocID="{0EA7E198-6EFB-445D-A24D-A4287DD2561C}" presName="desTx" presStyleLbl="revTx" presStyleIdx="9" presStyleCnt="28">
        <dgm:presLayoutVars>
          <dgm:bulletEnabled val="1"/>
        </dgm:presLayoutVars>
      </dgm:prSet>
      <dgm:spPr/>
    </dgm:pt>
    <dgm:pt modelId="{CEEB1922-25A9-45D0-9140-C414CF7A1475}" type="pres">
      <dgm:prSet presAssocID="{0EA7E198-6EFB-445D-A24D-A4287DD2561C}" presName="desBackupRightNorm" presStyleCnt="0"/>
      <dgm:spPr/>
    </dgm:pt>
    <dgm:pt modelId="{6935A143-7D45-41C9-B045-BA0AB71A6CCD}" type="pres">
      <dgm:prSet presAssocID="{0A0CB7C9-82F7-4A46-AA4B-7864988DE128}" presName="desSpace" presStyleCnt="0"/>
      <dgm:spPr/>
    </dgm:pt>
    <dgm:pt modelId="{32CBFD2F-9D12-473F-B588-20E7BA86F546}" type="pres">
      <dgm:prSet presAssocID="{D8B31E4F-25FE-4E39-A2F3-9E07B178ABF6}" presName="desBackupLeftNorm" presStyleCnt="0"/>
      <dgm:spPr/>
    </dgm:pt>
    <dgm:pt modelId="{C4651646-D7B0-4DE7-B07B-702F4CE7A53C}" type="pres">
      <dgm:prSet presAssocID="{D8B31E4F-25FE-4E39-A2F3-9E07B178ABF6}" presName="desComposite" presStyleCnt="0"/>
      <dgm:spPr/>
    </dgm:pt>
    <dgm:pt modelId="{372B96CF-6778-47FA-9175-7ACB59BA536D}" type="pres">
      <dgm:prSet presAssocID="{D8B31E4F-25FE-4E39-A2F3-9E07B178ABF6}" presName="desCircle" presStyleLbl="node1" presStyleIdx="4" presStyleCnt="12"/>
      <dgm:spPr/>
    </dgm:pt>
    <dgm:pt modelId="{EA1BB95C-DA1A-4E47-92A4-075EE6A36AD9}" type="pres">
      <dgm:prSet presAssocID="{D8B31E4F-25FE-4E39-A2F3-9E07B178ABF6}" presName="chTx" presStyleLbl="revTx" presStyleIdx="10" presStyleCnt="28"/>
      <dgm:spPr/>
      <dgm:t>
        <a:bodyPr/>
        <a:lstStyle/>
        <a:p>
          <a:endParaRPr lang="en-US"/>
        </a:p>
      </dgm:t>
    </dgm:pt>
    <dgm:pt modelId="{4B24F3D0-DF2B-4730-BFC6-FCFD767F891B}" type="pres">
      <dgm:prSet presAssocID="{D8B31E4F-25FE-4E39-A2F3-9E07B178ABF6}" presName="desTx" presStyleLbl="revTx" presStyleIdx="11" presStyleCnt="28">
        <dgm:presLayoutVars>
          <dgm:bulletEnabled val="1"/>
        </dgm:presLayoutVars>
      </dgm:prSet>
      <dgm:spPr/>
    </dgm:pt>
    <dgm:pt modelId="{327CB969-162E-4583-B36C-91561AFC8647}" type="pres">
      <dgm:prSet presAssocID="{D8B31E4F-25FE-4E39-A2F3-9E07B178ABF6}" presName="desBackupRightNorm" presStyleCnt="0"/>
      <dgm:spPr/>
    </dgm:pt>
    <dgm:pt modelId="{7A5D951B-3C30-4BF5-A759-C6BAC0FE9FD9}" type="pres">
      <dgm:prSet presAssocID="{D02831A0-F1B9-4B40-8E55-747442D5CA22}" presName="desSpace" presStyleCnt="0"/>
      <dgm:spPr/>
    </dgm:pt>
    <dgm:pt modelId="{7C73E6B6-F9A6-492A-8F64-1D3174D130AB}" type="pres">
      <dgm:prSet presAssocID="{2D605BFA-2D30-43C3-AD9E-F11D94ED5838}" presName="desBackupLeftNorm" presStyleCnt="0"/>
      <dgm:spPr/>
    </dgm:pt>
    <dgm:pt modelId="{AE4920E0-7F2C-415C-9B37-9C6AFDBFCAF0}" type="pres">
      <dgm:prSet presAssocID="{2D605BFA-2D30-43C3-AD9E-F11D94ED5838}" presName="desComposite" presStyleCnt="0"/>
      <dgm:spPr/>
    </dgm:pt>
    <dgm:pt modelId="{A5CD7665-8EE2-48B9-A5E7-2F1D442A2E4B}" type="pres">
      <dgm:prSet presAssocID="{2D605BFA-2D30-43C3-AD9E-F11D94ED5838}" presName="desCircle" presStyleLbl="node1" presStyleIdx="5" presStyleCnt="12"/>
      <dgm:spPr/>
    </dgm:pt>
    <dgm:pt modelId="{4E94F52F-7918-4DA1-82C9-DB92C4821ED0}" type="pres">
      <dgm:prSet presAssocID="{2D605BFA-2D30-43C3-AD9E-F11D94ED5838}" presName="chTx" presStyleLbl="revTx" presStyleIdx="12" presStyleCnt="28"/>
      <dgm:spPr/>
      <dgm:t>
        <a:bodyPr/>
        <a:lstStyle/>
        <a:p>
          <a:endParaRPr lang="en-US"/>
        </a:p>
      </dgm:t>
    </dgm:pt>
    <dgm:pt modelId="{D897876F-4ED2-40B8-901E-AEB1AD096179}" type="pres">
      <dgm:prSet presAssocID="{2D605BFA-2D30-43C3-AD9E-F11D94ED5838}" presName="desTx" presStyleLbl="revTx" presStyleIdx="13" presStyleCnt="28">
        <dgm:presLayoutVars>
          <dgm:bulletEnabled val="1"/>
        </dgm:presLayoutVars>
      </dgm:prSet>
      <dgm:spPr/>
    </dgm:pt>
    <dgm:pt modelId="{E6D42813-56D2-41C6-97BE-E8B81B841B6E}" type="pres">
      <dgm:prSet presAssocID="{2D605BFA-2D30-43C3-AD9E-F11D94ED5838}" presName="desBackupRightNorm" presStyleCnt="0"/>
      <dgm:spPr/>
    </dgm:pt>
    <dgm:pt modelId="{8FBB261B-991D-45CF-A2EF-39EADE6596BF}" type="pres">
      <dgm:prSet presAssocID="{A830D78A-0C03-46AA-8A39-58E036389D11}" presName="desSpace" presStyleCnt="0"/>
      <dgm:spPr/>
    </dgm:pt>
    <dgm:pt modelId="{12847C17-7E5E-44FF-B675-427E6AB8E08A}" type="pres">
      <dgm:prSet presAssocID="{14896689-77EF-421E-9F62-560C3B6073A4}" presName="parComposite" presStyleCnt="0"/>
      <dgm:spPr/>
    </dgm:pt>
    <dgm:pt modelId="{A50C49B3-1A90-431F-84CE-32EEDB0C5ACE}" type="pres">
      <dgm:prSet presAssocID="{14896689-77EF-421E-9F62-560C3B6073A4}" presName="parBigCircle" presStyleLbl="node0" presStyleIdx="2" presStyleCnt="4"/>
      <dgm:spPr/>
    </dgm:pt>
    <dgm:pt modelId="{E384B809-99CF-4067-A7B7-AFBD649D7DC7}" type="pres">
      <dgm:prSet presAssocID="{14896689-77EF-421E-9F62-560C3B6073A4}" presName="parTx" presStyleLbl="revTx" presStyleIdx="14" presStyleCnt="28"/>
      <dgm:spPr/>
      <dgm:t>
        <a:bodyPr/>
        <a:lstStyle/>
        <a:p>
          <a:endParaRPr lang="en-US"/>
        </a:p>
      </dgm:t>
    </dgm:pt>
    <dgm:pt modelId="{A26166F3-67BC-44A8-B39F-93868B42A33D}" type="pres">
      <dgm:prSet presAssocID="{14896689-77EF-421E-9F62-560C3B6073A4}" presName="bSpace" presStyleCnt="0"/>
      <dgm:spPr/>
    </dgm:pt>
    <dgm:pt modelId="{271C574C-227B-4C14-8C90-4C184382E02E}" type="pres">
      <dgm:prSet presAssocID="{14896689-77EF-421E-9F62-560C3B6073A4}" presName="parBackupNorm" presStyleCnt="0"/>
      <dgm:spPr/>
    </dgm:pt>
    <dgm:pt modelId="{FB64F5DC-627B-4D2A-B502-C15C73FB41B5}" type="pres">
      <dgm:prSet presAssocID="{C262C53A-DE2D-44B7-98E9-8E23E576352C}" presName="parSpace" presStyleCnt="0"/>
      <dgm:spPr/>
    </dgm:pt>
    <dgm:pt modelId="{F4C18DC6-5693-42C6-8A62-3A6BFFA1EC2C}" type="pres">
      <dgm:prSet presAssocID="{8E1A9A96-72AE-410A-94FA-2BE29B227867}" presName="desBackupLeftNorm" presStyleCnt="0"/>
      <dgm:spPr/>
    </dgm:pt>
    <dgm:pt modelId="{AC6672A0-6852-4936-B9BC-7DB77622D321}" type="pres">
      <dgm:prSet presAssocID="{8E1A9A96-72AE-410A-94FA-2BE29B227867}" presName="desComposite" presStyleCnt="0"/>
      <dgm:spPr/>
    </dgm:pt>
    <dgm:pt modelId="{7968EBB9-1BD7-4D71-97B3-0F6CAD4162A8}" type="pres">
      <dgm:prSet presAssocID="{8E1A9A96-72AE-410A-94FA-2BE29B227867}" presName="desCircle" presStyleLbl="node1" presStyleIdx="6" presStyleCnt="12"/>
      <dgm:spPr/>
    </dgm:pt>
    <dgm:pt modelId="{B0A470C3-C50E-4AEC-9F20-35E3A9A8A305}" type="pres">
      <dgm:prSet presAssocID="{8E1A9A96-72AE-410A-94FA-2BE29B227867}" presName="chTx" presStyleLbl="revTx" presStyleIdx="15" presStyleCnt="28"/>
      <dgm:spPr/>
      <dgm:t>
        <a:bodyPr/>
        <a:lstStyle/>
        <a:p>
          <a:endParaRPr lang="en-US"/>
        </a:p>
      </dgm:t>
    </dgm:pt>
    <dgm:pt modelId="{3B6AEDCC-6DFB-40FE-8EE8-15DB1D0AD08F}" type="pres">
      <dgm:prSet presAssocID="{8E1A9A96-72AE-410A-94FA-2BE29B227867}" presName="desTx" presStyleLbl="revTx" presStyleIdx="16" presStyleCnt="28">
        <dgm:presLayoutVars>
          <dgm:bulletEnabled val="1"/>
        </dgm:presLayoutVars>
      </dgm:prSet>
      <dgm:spPr/>
    </dgm:pt>
    <dgm:pt modelId="{74B9131A-35CD-42F9-842E-19A28CE39F12}" type="pres">
      <dgm:prSet presAssocID="{8E1A9A96-72AE-410A-94FA-2BE29B227867}" presName="desBackupRightNorm" presStyleCnt="0"/>
      <dgm:spPr/>
    </dgm:pt>
    <dgm:pt modelId="{6DAABBCE-5859-4E9B-A12C-6DC8BCC925B8}" type="pres">
      <dgm:prSet presAssocID="{A6665AA9-8C9D-4CDC-A20A-2DB5EF32E8AC}" presName="desSpace" presStyleCnt="0"/>
      <dgm:spPr/>
    </dgm:pt>
    <dgm:pt modelId="{E11E91D9-D94C-4F1B-8EA1-60EF2C2B41FF}" type="pres">
      <dgm:prSet presAssocID="{62D25363-4826-4B68-8446-25C153CD87D8}" presName="desBackupLeftNorm" presStyleCnt="0"/>
      <dgm:spPr/>
    </dgm:pt>
    <dgm:pt modelId="{CD4C7553-2A64-4DC4-9648-9803C7AA6AD4}" type="pres">
      <dgm:prSet presAssocID="{62D25363-4826-4B68-8446-25C153CD87D8}" presName="desComposite" presStyleCnt="0"/>
      <dgm:spPr/>
    </dgm:pt>
    <dgm:pt modelId="{992852CF-2D1A-46E8-8D08-C2D906CED5D4}" type="pres">
      <dgm:prSet presAssocID="{62D25363-4826-4B68-8446-25C153CD87D8}" presName="desCircle" presStyleLbl="node1" presStyleIdx="7" presStyleCnt="12"/>
      <dgm:spPr/>
    </dgm:pt>
    <dgm:pt modelId="{3A2B2ED6-579A-4F45-95F5-E9AC77608965}" type="pres">
      <dgm:prSet presAssocID="{62D25363-4826-4B68-8446-25C153CD87D8}" presName="chTx" presStyleLbl="revTx" presStyleIdx="17" presStyleCnt="28"/>
      <dgm:spPr/>
      <dgm:t>
        <a:bodyPr/>
        <a:lstStyle/>
        <a:p>
          <a:endParaRPr lang="en-US"/>
        </a:p>
      </dgm:t>
    </dgm:pt>
    <dgm:pt modelId="{0A880504-C8E4-4D45-9ED3-934A318448A2}" type="pres">
      <dgm:prSet presAssocID="{62D25363-4826-4B68-8446-25C153CD87D8}" presName="desTx" presStyleLbl="revTx" presStyleIdx="18" presStyleCnt="28">
        <dgm:presLayoutVars>
          <dgm:bulletEnabled val="1"/>
        </dgm:presLayoutVars>
      </dgm:prSet>
      <dgm:spPr/>
    </dgm:pt>
    <dgm:pt modelId="{1FFD6B8F-4E38-4223-AB19-16B6F2C01E48}" type="pres">
      <dgm:prSet presAssocID="{62D25363-4826-4B68-8446-25C153CD87D8}" presName="desBackupRightNorm" presStyleCnt="0"/>
      <dgm:spPr/>
    </dgm:pt>
    <dgm:pt modelId="{09D33FA0-9257-44EF-A826-E7D5FECC213E}" type="pres">
      <dgm:prSet presAssocID="{512F8D32-9BF7-49AA-9D11-84E686DBF5EF}" presName="desSpace" presStyleCnt="0"/>
      <dgm:spPr/>
    </dgm:pt>
    <dgm:pt modelId="{F21646C1-8120-4372-ADBC-D544B36E6C60}" type="pres">
      <dgm:prSet presAssocID="{D88E1ECB-D18C-462F-9569-82FF3B582A9E}" presName="desBackupLeftNorm" presStyleCnt="0"/>
      <dgm:spPr/>
    </dgm:pt>
    <dgm:pt modelId="{77E2DDA9-45FE-4F2B-806E-57998897867A}" type="pres">
      <dgm:prSet presAssocID="{D88E1ECB-D18C-462F-9569-82FF3B582A9E}" presName="desComposite" presStyleCnt="0"/>
      <dgm:spPr/>
    </dgm:pt>
    <dgm:pt modelId="{FD301A96-D730-488F-8542-FA0D04CC0240}" type="pres">
      <dgm:prSet presAssocID="{D88E1ECB-D18C-462F-9569-82FF3B582A9E}" presName="desCircle" presStyleLbl="node1" presStyleIdx="8" presStyleCnt="12"/>
      <dgm:spPr/>
    </dgm:pt>
    <dgm:pt modelId="{701FE676-7739-469F-A9B4-299C36E31489}" type="pres">
      <dgm:prSet presAssocID="{D88E1ECB-D18C-462F-9569-82FF3B582A9E}" presName="chTx" presStyleLbl="revTx" presStyleIdx="19" presStyleCnt="28"/>
      <dgm:spPr/>
      <dgm:t>
        <a:bodyPr/>
        <a:lstStyle/>
        <a:p>
          <a:endParaRPr lang="en-US"/>
        </a:p>
      </dgm:t>
    </dgm:pt>
    <dgm:pt modelId="{0C12F9F3-E32D-4780-A4AF-8E7DB02429F7}" type="pres">
      <dgm:prSet presAssocID="{D88E1ECB-D18C-462F-9569-82FF3B582A9E}" presName="desTx" presStyleLbl="revTx" presStyleIdx="20" presStyleCnt="28">
        <dgm:presLayoutVars>
          <dgm:bulletEnabled val="1"/>
        </dgm:presLayoutVars>
      </dgm:prSet>
      <dgm:spPr/>
    </dgm:pt>
    <dgm:pt modelId="{70CB9D91-5032-477A-BF2C-3F7EFA7646B8}" type="pres">
      <dgm:prSet presAssocID="{D88E1ECB-D18C-462F-9569-82FF3B582A9E}" presName="desBackupRightNorm" presStyleCnt="0"/>
      <dgm:spPr/>
    </dgm:pt>
    <dgm:pt modelId="{B230AAE5-28D4-49B4-957D-B4D0DBD7AA07}" type="pres">
      <dgm:prSet presAssocID="{E90B2E2A-1CB0-4845-B31E-10746F982B5A}" presName="desSpace" presStyleCnt="0"/>
      <dgm:spPr/>
    </dgm:pt>
    <dgm:pt modelId="{11E743CA-2D47-4A72-BD9B-E058882F552B}" type="pres">
      <dgm:prSet presAssocID="{2978496F-5666-4195-BE32-48E7DC175208}" presName="desBackupLeftNorm" presStyleCnt="0"/>
      <dgm:spPr/>
    </dgm:pt>
    <dgm:pt modelId="{DDB37165-CB8B-46D5-BF29-90AF9E016210}" type="pres">
      <dgm:prSet presAssocID="{2978496F-5666-4195-BE32-48E7DC175208}" presName="desComposite" presStyleCnt="0"/>
      <dgm:spPr/>
    </dgm:pt>
    <dgm:pt modelId="{72FC787C-7E61-4F15-B2D9-3271CDC4FF16}" type="pres">
      <dgm:prSet presAssocID="{2978496F-5666-4195-BE32-48E7DC175208}" presName="desCircle" presStyleLbl="node1" presStyleIdx="9" presStyleCnt="12"/>
      <dgm:spPr/>
    </dgm:pt>
    <dgm:pt modelId="{7CAD9643-1026-4D93-9C7B-142A10061AE7}" type="pres">
      <dgm:prSet presAssocID="{2978496F-5666-4195-BE32-48E7DC175208}" presName="chTx" presStyleLbl="revTx" presStyleIdx="21" presStyleCnt="28"/>
      <dgm:spPr/>
      <dgm:t>
        <a:bodyPr/>
        <a:lstStyle/>
        <a:p>
          <a:endParaRPr lang="en-US"/>
        </a:p>
      </dgm:t>
    </dgm:pt>
    <dgm:pt modelId="{727021D4-0C6B-4439-AE01-5E390C63084A}" type="pres">
      <dgm:prSet presAssocID="{2978496F-5666-4195-BE32-48E7DC175208}" presName="desTx" presStyleLbl="revTx" presStyleIdx="22" presStyleCnt="28">
        <dgm:presLayoutVars>
          <dgm:bulletEnabled val="1"/>
        </dgm:presLayoutVars>
      </dgm:prSet>
      <dgm:spPr/>
    </dgm:pt>
    <dgm:pt modelId="{5ACFFD98-9A76-45EB-A27D-68A409B5C5ED}" type="pres">
      <dgm:prSet presAssocID="{2978496F-5666-4195-BE32-48E7DC175208}" presName="desBackupRightNorm" presStyleCnt="0"/>
      <dgm:spPr/>
    </dgm:pt>
    <dgm:pt modelId="{B5D42258-3695-4AE7-8B61-F2C2C85662D2}" type="pres">
      <dgm:prSet presAssocID="{8A2A86D5-1C49-4E03-BD1E-EBA257C7F67D}" presName="desSpace" presStyleCnt="0"/>
      <dgm:spPr/>
    </dgm:pt>
    <dgm:pt modelId="{B5103BF9-935B-4F9D-865D-4EF4393396A1}" type="pres">
      <dgm:prSet presAssocID="{FFE43716-5AA7-48DD-9B86-29B6F82FAB9B}" presName="parComposite" presStyleCnt="0"/>
      <dgm:spPr/>
    </dgm:pt>
    <dgm:pt modelId="{446EBEE6-C763-40C1-9224-30983BE1A17D}" type="pres">
      <dgm:prSet presAssocID="{FFE43716-5AA7-48DD-9B86-29B6F82FAB9B}" presName="parBigCircle" presStyleLbl="node0" presStyleIdx="3" presStyleCnt="4"/>
      <dgm:spPr/>
    </dgm:pt>
    <dgm:pt modelId="{496D0C35-77D4-4A5D-B297-72D8DEB61524}" type="pres">
      <dgm:prSet presAssocID="{FFE43716-5AA7-48DD-9B86-29B6F82FAB9B}" presName="parTx" presStyleLbl="revTx" presStyleIdx="23" presStyleCnt="28"/>
      <dgm:spPr/>
      <dgm:t>
        <a:bodyPr/>
        <a:lstStyle/>
        <a:p>
          <a:endParaRPr lang="en-US"/>
        </a:p>
      </dgm:t>
    </dgm:pt>
    <dgm:pt modelId="{F433EA5C-8971-4597-933B-3452C58EA29A}" type="pres">
      <dgm:prSet presAssocID="{FFE43716-5AA7-48DD-9B86-29B6F82FAB9B}" presName="bSpace" presStyleCnt="0"/>
      <dgm:spPr/>
    </dgm:pt>
    <dgm:pt modelId="{7B1D9894-E653-4E68-8557-9DC9D3C06C85}" type="pres">
      <dgm:prSet presAssocID="{FFE43716-5AA7-48DD-9B86-29B6F82FAB9B}" presName="parBackupNorm" presStyleCnt="0"/>
      <dgm:spPr/>
    </dgm:pt>
    <dgm:pt modelId="{DE9EED44-EE4B-4AEC-9180-68D7B39A342E}" type="pres">
      <dgm:prSet presAssocID="{826849D1-F45A-4101-A63B-8945E08BB3A5}" presName="parSpace" presStyleCnt="0"/>
      <dgm:spPr/>
    </dgm:pt>
    <dgm:pt modelId="{8D660695-0E56-4FFE-B347-D81C12A33EA5}" type="pres">
      <dgm:prSet presAssocID="{B111EDFD-925D-4F28-B6A7-E0060D98FBA1}" presName="desBackupLeftNorm" presStyleCnt="0"/>
      <dgm:spPr/>
    </dgm:pt>
    <dgm:pt modelId="{51EB7147-F4F4-4581-9FE0-E6A6CE11A444}" type="pres">
      <dgm:prSet presAssocID="{B111EDFD-925D-4F28-B6A7-E0060D98FBA1}" presName="desComposite" presStyleCnt="0"/>
      <dgm:spPr/>
    </dgm:pt>
    <dgm:pt modelId="{DE3A7F2B-3F60-4295-9253-83CA46101049}" type="pres">
      <dgm:prSet presAssocID="{B111EDFD-925D-4F28-B6A7-E0060D98FBA1}" presName="desCircle" presStyleLbl="node1" presStyleIdx="10" presStyleCnt="12"/>
      <dgm:spPr/>
    </dgm:pt>
    <dgm:pt modelId="{82C62FC5-D97D-42F5-8162-2FDD75497C2B}" type="pres">
      <dgm:prSet presAssocID="{B111EDFD-925D-4F28-B6A7-E0060D98FBA1}" presName="chTx" presStyleLbl="revTx" presStyleIdx="24" presStyleCnt="28"/>
      <dgm:spPr/>
      <dgm:t>
        <a:bodyPr/>
        <a:lstStyle/>
        <a:p>
          <a:endParaRPr lang="en-US"/>
        </a:p>
      </dgm:t>
    </dgm:pt>
    <dgm:pt modelId="{35F7CB27-86F1-4C5D-8B16-52328A2C3F07}" type="pres">
      <dgm:prSet presAssocID="{B111EDFD-925D-4F28-B6A7-E0060D98FBA1}" presName="desTx" presStyleLbl="revTx" presStyleIdx="25" presStyleCnt="28">
        <dgm:presLayoutVars>
          <dgm:bulletEnabled val="1"/>
        </dgm:presLayoutVars>
      </dgm:prSet>
      <dgm:spPr/>
    </dgm:pt>
    <dgm:pt modelId="{C91D2009-1ECE-404A-9722-D42B6C592469}" type="pres">
      <dgm:prSet presAssocID="{B111EDFD-925D-4F28-B6A7-E0060D98FBA1}" presName="desBackupRightNorm" presStyleCnt="0"/>
      <dgm:spPr/>
    </dgm:pt>
    <dgm:pt modelId="{B3F6EA35-6B12-48D3-8781-CF788FFA7B04}" type="pres">
      <dgm:prSet presAssocID="{A70BB3A5-B1A5-4E1A-93AC-3057AC4B01C5}" presName="desSpace" presStyleCnt="0"/>
      <dgm:spPr/>
    </dgm:pt>
    <dgm:pt modelId="{0D7F4163-678B-4E49-A38B-53FC8C16B281}" type="pres">
      <dgm:prSet presAssocID="{63CA7936-372E-40E6-B917-0A62C3006DB5}" presName="desBackupLeftNorm" presStyleCnt="0"/>
      <dgm:spPr/>
    </dgm:pt>
    <dgm:pt modelId="{E3E7C209-EC07-4465-9E70-293B11613A20}" type="pres">
      <dgm:prSet presAssocID="{63CA7936-372E-40E6-B917-0A62C3006DB5}" presName="desComposite" presStyleCnt="0"/>
      <dgm:spPr/>
    </dgm:pt>
    <dgm:pt modelId="{935AA2B0-0B39-44CF-A070-26BD7A2C78F8}" type="pres">
      <dgm:prSet presAssocID="{63CA7936-372E-40E6-B917-0A62C3006DB5}" presName="desCircle" presStyleLbl="node1" presStyleIdx="11" presStyleCnt="12"/>
      <dgm:spPr/>
    </dgm:pt>
    <dgm:pt modelId="{7D3F4A54-476D-4FA9-9387-B69C36825A31}" type="pres">
      <dgm:prSet presAssocID="{63CA7936-372E-40E6-B917-0A62C3006DB5}" presName="chTx" presStyleLbl="revTx" presStyleIdx="26" presStyleCnt="28"/>
      <dgm:spPr/>
      <dgm:t>
        <a:bodyPr/>
        <a:lstStyle/>
        <a:p>
          <a:endParaRPr lang="en-US"/>
        </a:p>
      </dgm:t>
    </dgm:pt>
    <dgm:pt modelId="{152CF5FE-5913-43EC-9794-377BDCAC91CC}" type="pres">
      <dgm:prSet presAssocID="{63CA7936-372E-40E6-B917-0A62C3006DB5}" presName="desTx" presStyleLbl="revTx" presStyleIdx="27" presStyleCnt="28">
        <dgm:presLayoutVars>
          <dgm:bulletEnabled val="1"/>
        </dgm:presLayoutVars>
      </dgm:prSet>
      <dgm:spPr/>
    </dgm:pt>
    <dgm:pt modelId="{E2245912-DDBE-4753-998D-9ABFAAE7C189}" type="pres">
      <dgm:prSet presAssocID="{63CA7936-372E-40E6-B917-0A62C3006DB5}" presName="desBackupRightNorm" presStyleCnt="0"/>
      <dgm:spPr/>
    </dgm:pt>
    <dgm:pt modelId="{BBA6794A-A1AF-4397-9220-D9784E3FB9E9}" type="pres">
      <dgm:prSet presAssocID="{0174825E-B677-41FF-955D-541302C9049F}" presName="desSpace" presStyleCnt="0"/>
      <dgm:spPr/>
    </dgm:pt>
  </dgm:ptLst>
  <dgm:cxnLst>
    <dgm:cxn modelId="{7C55091D-D00B-4CC3-A350-F1DD8B9DADD8}" type="presOf" srcId="{D88E1ECB-D18C-462F-9569-82FF3B582A9E}" destId="{701FE676-7739-469F-A9B4-299C36E31489}" srcOrd="0" destOrd="0" presId="urn:microsoft.com/office/officeart/2008/layout/CircleAccentTimeline"/>
    <dgm:cxn modelId="{BE479B0A-A6D3-4C3F-AE63-CA40BD27FB92}" srcId="{FFE43716-5AA7-48DD-9B86-29B6F82FAB9B}" destId="{B111EDFD-925D-4F28-B6A7-E0060D98FBA1}" srcOrd="0" destOrd="0" parTransId="{0B297E7D-9930-4E5E-A8AC-DECFD685590E}" sibTransId="{A70BB3A5-B1A5-4E1A-93AC-3057AC4B01C5}"/>
    <dgm:cxn modelId="{3B67847C-9FA5-4740-883A-8865A8A1D580}" srcId="{FFE43716-5AA7-48DD-9B86-29B6F82FAB9B}" destId="{63CA7936-372E-40E6-B917-0A62C3006DB5}" srcOrd="1" destOrd="0" parTransId="{586812E2-6C2C-4A71-8DF4-91F16B00BE7B}" sibTransId="{0174825E-B677-41FF-955D-541302C9049F}"/>
    <dgm:cxn modelId="{ECEBB7EC-EA2D-47C2-8AEF-3B2299915591}" type="presOf" srcId="{D632158F-A764-4861-8E1A-6DA1CBC26C81}" destId="{A678D22B-09B4-4E8A-AB31-9694B712E803}" srcOrd="0" destOrd="0" presId="urn:microsoft.com/office/officeart/2008/layout/CircleAccentTimeline"/>
    <dgm:cxn modelId="{213FB7AF-CD35-4767-B6D7-1A475AAC3443}" srcId="{C10B8F1D-5C5A-498D-81CC-4A3E75F4B1CF}" destId="{2D605BFA-2D30-43C3-AD9E-F11D94ED5838}" srcOrd="3" destOrd="0" parTransId="{AF13F617-C280-4A30-9F21-E0AD2D4B1C94}" sibTransId="{A830D78A-0C03-46AA-8A39-58E036389D11}"/>
    <dgm:cxn modelId="{E7A35723-50F9-4EBB-9D6F-74AFD957E375}" type="presOf" srcId="{0EA7E198-6EFB-445D-A24D-A4287DD2561C}" destId="{98CA9445-3F86-406C-88DD-DD6F972DA210}" srcOrd="0" destOrd="0" presId="urn:microsoft.com/office/officeart/2008/layout/CircleAccentTimeline"/>
    <dgm:cxn modelId="{62956F71-79FE-4C96-A9AE-E74720E7E3BF}" type="presOf" srcId="{62A08588-CB96-4DAC-899F-E14E74C17721}" destId="{535C344E-0E2C-44CF-9459-832727E1645D}" srcOrd="0" destOrd="0" presId="urn:microsoft.com/office/officeart/2008/layout/CircleAccentTimeline"/>
    <dgm:cxn modelId="{6CC34CF2-1EE2-44FE-AD2E-EF154AB02D0A}" type="presOf" srcId="{2978496F-5666-4195-BE32-48E7DC175208}" destId="{7CAD9643-1026-4D93-9C7B-142A10061AE7}" srcOrd="0" destOrd="0" presId="urn:microsoft.com/office/officeart/2008/layout/CircleAccentTimeline"/>
    <dgm:cxn modelId="{5EDA8A64-A576-45E0-A254-CE73049C292E}" type="presOf" srcId="{62D25363-4826-4B68-8446-25C153CD87D8}" destId="{3A2B2ED6-579A-4F45-95F5-E9AC77608965}" srcOrd="0" destOrd="0" presId="urn:microsoft.com/office/officeart/2008/layout/CircleAccentTimeline"/>
    <dgm:cxn modelId="{7EE5475C-23F2-4AF7-BC1D-7B52C53B92ED}" srcId="{C10B8F1D-5C5A-498D-81CC-4A3E75F4B1CF}" destId="{D8B31E4F-25FE-4E39-A2F3-9E07B178ABF6}" srcOrd="2" destOrd="0" parTransId="{EDD2100D-4265-4C13-966B-4B23B573C014}" sibTransId="{D02831A0-F1B9-4B40-8E55-747442D5CA22}"/>
    <dgm:cxn modelId="{5B8A41FF-1B1C-410D-9C55-425B1ECFAFD8}" srcId="{C10B8F1D-5C5A-498D-81CC-4A3E75F4B1CF}" destId="{22827A8D-9737-44E5-929B-F6AB6C9B2CE9}" srcOrd="0" destOrd="0" parTransId="{4938BA80-C4A2-4968-890E-B8B8D1556E70}" sibTransId="{916A9294-95F9-4A95-AE89-E00FB27A0F7B}"/>
    <dgm:cxn modelId="{C639629A-3756-4D0E-A0D2-AF5395960679}" srcId="{14896689-77EF-421E-9F62-560C3B6073A4}" destId="{62D25363-4826-4B68-8446-25C153CD87D8}" srcOrd="1" destOrd="0" parTransId="{8D378134-0C0D-440C-80B6-49D72EE67CA3}" sibTransId="{512F8D32-9BF7-49AA-9D11-84E686DBF5EF}"/>
    <dgm:cxn modelId="{1FFCCACF-CB3E-49E1-9BCA-B2B4A2BF68C9}" type="presOf" srcId="{14896689-77EF-421E-9F62-560C3B6073A4}" destId="{E384B809-99CF-4067-A7B7-AFBD649D7DC7}" srcOrd="0" destOrd="0" presId="urn:microsoft.com/office/officeart/2008/layout/CircleAccentTimeline"/>
    <dgm:cxn modelId="{6F2F5DF5-6D7B-476E-8BE5-21774E0D2EF1}" srcId="{C10B8F1D-5C5A-498D-81CC-4A3E75F4B1CF}" destId="{0EA7E198-6EFB-445D-A24D-A4287DD2561C}" srcOrd="1" destOrd="0" parTransId="{C2146F30-E3B4-4EA4-BE90-1C80906B7FD2}" sibTransId="{0A0CB7C9-82F7-4A46-AA4B-7864988DE128}"/>
    <dgm:cxn modelId="{38262CCC-2F66-4E7D-90FE-E08B375842EC}" srcId="{62A08588-CB96-4DAC-899F-E14E74C17721}" destId="{D632158F-A764-4861-8E1A-6DA1CBC26C81}" srcOrd="0" destOrd="0" parTransId="{B8BFE018-7037-4024-9147-E2550871AD3B}" sibTransId="{DDB3F11E-BCBF-4BB3-9612-4D9B8259DB69}"/>
    <dgm:cxn modelId="{CEE205D4-A549-48C8-A959-097C66912389}" type="presOf" srcId="{8E1A9A96-72AE-410A-94FA-2BE29B227867}" destId="{B0A470C3-C50E-4AEC-9F20-35E3A9A8A305}" srcOrd="0" destOrd="0" presId="urn:microsoft.com/office/officeart/2008/layout/CircleAccentTimeline"/>
    <dgm:cxn modelId="{19550893-D34C-41C6-B853-500763628690}" type="presOf" srcId="{DB19902F-9FA6-4908-86CE-9F7671CF5EB2}" destId="{4A392AC1-63ED-43ED-9881-E82D40731947}" srcOrd="0" destOrd="0" presId="urn:microsoft.com/office/officeart/2008/layout/CircleAccentTimeline"/>
    <dgm:cxn modelId="{0FA7FE76-8F05-43D1-8976-35AAE788D132}" type="presOf" srcId="{80545048-6AE7-4098-82FF-21DEDC75EE38}" destId="{261ED4B0-BFA0-4A0F-A695-9483F941DF08}" srcOrd="0" destOrd="0" presId="urn:microsoft.com/office/officeart/2008/layout/CircleAccentTimeline"/>
    <dgm:cxn modelId="{3D86D8FE-0243-422D-8B63-DCFCE8671676}" srcId="{14896689-77EF-421E-9F62-560C3B6073A4}" destId="{2978496F-5666-4195-BE32-48E7DC175208}" srcOrd="3" destOrd="0" parTransId="{87774E32-5432-47D2-A162-62804AE0B4DD}" sibTransId="{8A2A86D5-1C49-4E03-BD1E-EBA257C7F67D}"/>
    <dgm:cxn modelId="{FEA41C60-7F24-44B6-8612-204CE4B04C71}" type="presOf" srcId="{C10B8F1D-5C5A-498D-81CC-4A3E75F4B1CF}" destId="{51F91F21-006F-4FFB-A157-16D5D0B5E3A1}" srcOrd="0" destOrd="0" presId="urn:microsoft.com/office/officeart/2008/layout/CircleAccentTimeline"/>
    <dgm:cxn modelId="{FABBF9BA-1D0D-42A6-A70B-D0E2B614A41E}" srcId="{D632158F-A764-4861-8E1A-6DA1CBC26C81}" destId="{80545048-6AE7-4098-82FF-21DEDC75EE38}" srcOrd="1" destOrd="0" parTransId="{00C68104-E818-423C-9A3A-A051DF8C11FB}" sibTransId="{57D49D60-13E2-4377-B65B-DE40E09DD107}"/>
    <dgm:cxn modelId="{D8E3CF1D-77C5-46B0-8A18-9EA9A616BAA8}" srcId="{14896689-77EF-421E-9F62-560C3B6073A4}" destId="{D88E1ECB-D18C-462F-9569-82FF3B582A9E}" srcOrd="2" destOrd="0" parTransId="{1A0E26F0-7705-4566-AE46-A50B936AAAED}" sibTransId="{E90B2E2A-1CB0-4845-B31E-10746F982B5A}"/>
    <dgm:cxn modelId="{5777F97C-5166-40A0-8524-0653A4114E66}" srcId="{62A08588-CB96-4DAC-899F-E14E74C17721}" destId="{FFE43716-5AA7-48DD-9B86-29B6F82FAB9B}" srcOrd="3" destOrd="0" parTransId="{1F04B2CC-30B2-4E1B-A0EB-B9F40F845C55}" sibTransId="{826849D1-F45A-4101-A63B-8945E08BB3A5}"/>
    <dgm:cxn modelId="{88264D3B-89E1-4F30-85DC-D0082595ECF9}" type="presOf" srcId="{63CA7936-372E-40E6-B917-0A62C3006DB5}" destId="{7D3F4A54-476D-4FA9-9387-B69C36825A31}" srcOrd="0" destOrd="0" presId="urn:microsoft.com/office/officeart/2008/layout/CircleAccentTimeline"/>
    <dgm:cxn modelId="{21487CEB-DB6F-4B57-A3ED-8616DFCBF4D4}" type="presOf" srcId="{2D605BFA-2D30-43C3-AD9E-F11D94ED5838}" destId="{4E94F52F-7918-4DA1-82C9-DB92C4821ED0}" srcOrd="0" destOrd="0" presId="urn:microsoft.com/office/officeart/2008/layout/CircleAccentTimeline"/>
    <dgm:cxn modelId="{91EF4453-E7E2-412F-88FE-104E05D406D2}" type="presOf" srcId="{B111EDFD-925D-4F28-B6A7-E0060D98FBA1}" destId="{82C62FC5-D97D-42F5-8162-2FDD75497C2B}" srcOrd="0" destOrd="0" presId="urn:microsoft.com/office/officeart/2008/layout/CircleAccentTimeline"/>
    <dgm:cxn modelId="{E374CB2B-427B-41B8-930A-F5C9E1A2361A}" srcId="{62A08588-CB96-4DAC-899F-E14E74C17721}" destId="{C10B8F1D-5C5A-498D-81CC-4A3E75F4B1CF}" srcOrd="1" destOrd="0" parTransId="{400D5B7A-7EEC-4692-B3EB-CCB8267F83D4}" sibTransId="{5779F2FB-AD74-4340-A781-AFD43E5125CF}"/>
    <dgm:cxn modelId="{EE7670BC-B049-4AAB-B3D2-D5B181E74E29}" type="presOf" srcId="{D8B31E4F-25FE-4E39-A2F3-9E07B178ABF6}" destId="{EA1BB95C-DA1A-4E47-92A4-075EE6A36AD9}" srcOrd="0" destOrd="0" presId="urn:microsoft.com/office/officeart/2008/layout/CircleAccentTimeline"/>
    <dgm:cxn modelId="{DAB1F4E2-6BBA-4201-ADA4-0F638D53CF78}" type="presOf" srcId="{22827A8D-9737-44E5-929B-F6AB6C9B2CE9}" destId="{29317CD0-B472-4746-8633-B13C0482D5AC}" srcOrd="0" destOrd="0" presId="urn:microsoft.com/office/officeart/2008/layout/CircleAccentTimeline"/>
    <dgm:cxn modelId="{6C2FAE87-EBE8-44F5-8DB2-6E970E74D70E}" srcId="{D632158F-A764-4861-8E1A-6DA1CBC26C81}" destId="{DB19902F-9FA6-4908-86CE-9F7671CF5EB2}" srcOrd="0" destOrd="0" parTransId="{9C0604B4-65FC-4B4C-87B3-DC21D0A5529B}" sibTransId="{A0F49504-203A-4056-BAAD-BEB22B21D927}"/>
    <dgm:cxn modelId="{F46C797D-846F-4D9A-9D3D-8B95E18B2C5A}" type="presOf" srcId="{FFE43716-5AA7-48DD-9B86-29B6F82FAB9B}" destId="{496D0C35-77D4-4A5D-B297-72D8DEB61524}" srcOrd="0" destOrd="0" presId="urn:microsoft.com/office/officeart/2008/layout/CircleAccentTimeline"/>
    <dgm:cxn modelId="{6B9C67BF-DD3F-478A-867C-44F339E6D076}" srcId="{14896689-77EF-421E-9F62-560C3B6073A4}" destId="{8E1A9A96-72AE-410A-94FA-2BE29B227867}" srcOrd="0" destOrd="0" parTransId="{4EEA4889-1108-46A7-96C4-F0AF05B51CD3}" sibTransId="{A6665AA9-8C9D-4CDC-A20A-2DB5EF32E8AC}"/>
    <dgm:cxn modelId="{12CEC2A7-F7DF-4457-9801-B1608991F3E8}" srcId="{62A08588-CB96-4DAC-899F-E14E74C17721}" destId="{14896689-77EF-421E-9F62-560C3B6073A4}" srcOrd="2" destOrd="0" parTransId="{C97BAF74-730A-4C3E-B9DA-D74F08973448}" sibTransId="{C262C53A-DE2D-44B7-98E9-8E23E576352C}"/>
    <dgm:cxn modelId="{B63708EA-6D30-4B93-85DE-422F2B4F0B11}" type="presParOf" srcId="{535C344E-0E2C-44CF-9459-832727E1645D}" destId="{59710A9C-CF28-47F8-8316-51DB6BFF8D67}" srcOrd="0" destOrd="0" presId="urn:microsoft.com/office/officeart/2008/layout/CircleAccentTimeline"/>
    <dgm:cxn modelId="{D394FB61-E3BD-46E4-90F3-A9E6A299654A}" type="presParOf" srcId="{59710A9C-CF28-47F8-8316-51DB6BFF8D67}" destId="{AFDAD150-82B7-4885-9B44-B41CD4FA9495}" srcOrd="0" destOrd="0" presId="urn:microsoft.com/office/officeart/2008/layout/CircleAccentTimeline"/>
    <dgm:cxn modelId="{3E3519DF-A86F-4905-ABD2-80F0F998ACDC}" type="presParOf" srcId="{59710A9C-CF28-47F8-8316-51DB6BFF8D67}" destId="{A678D22B-09B4-4E8A-AB31-9694B712E803}" srcOrd="1" destOrd="0" presId="urn:microsoft.com/office/officeart/2008/layout/CircleAccentTimeline"/>
    <dgm:cxn modelId="{2DE78551-9704-4E40-95AC-8BF211282A19}" type="presParOf" srcId="{59710A9C-CF28-47F8-8316-51DB6BFF8D67}" destId="{D46D0454-8D72-493F-88C6-1DD4027FAFBC}" srcOrd="2" destOrd="0" presId="urn:microsoft.com/office/officeart/2008/layout/CircleAccentTimeline"/>
    <dgm:cxn modelId="{3CAC6F12-D018-4608-BB4F-B497D830A09D}" type="presParOf" srcId="{535C344E-0E2C-44CF-9459-832727E1645D}" destId="{241DBFF1-6A7B-443A-BA6C-024956E5745C}" srcOrd="1" destOrd="0" presId="urn:microsoft.com/office/officeart/2008/layout/CircleAccentTimeline"/>
    <dgm:cxn modelId="{DD19733D-ABFA-40DE-9247-20AECD1543F1}" type="presParOf" srcId="{535C344E-0E2C-44CF-9459-832727E1645D}" destId="{C09A89B0-6B31-4F06-B954-CE15366B2EBE}" srcOrd="2" destOrd="0" presId="urn:microsoft.com/office/officeart/2008/layout/CircleAccentTimeline"/>
    <dgm:cxn modelId="{F1BE968A-98BE-4D63-A234-44B2DAB744B2}" type="presParOf" srcId="{535C344E-0E2C-44CF-9459-832727E1645D}" destId="{5539B797-1507-4042-B74B-BACFB5AEE248}" srcOrd="3" destOrd="0" presId="urn:microsoft.com/office/officeart/2008/layout/CircleAccentTimeline"/>
    <dgm:cxn modelId="{C20EBE68-D11C-4CF0-98AB-730A0CCCFA89}" type="presParOf" srcId="{535C344E-0E2C-44CF-9459-832727E1645D}" destId="{40D08DCC-5E91-4AC6-90C6-98AFF5D9F052}" srcOrd="4" destOrd="0" presId="urn:microsoft.com/office/officeart/2008/layout/CircleAccentTimeline"/>
    <dgm:cxn modelId="{FB4C9FB6-3340-4CEB-8451-82440DADC96A}" type="presParOf" srcId="{40D08DCC-5E91-4AC6-90C6-98AFF5D9F052}" destId="{3FAF0865-9144-4AE3-850D-FBF2CA788390}" srcOrd="0" destOrd="0" presId="urn:microsoft.com/office/officeart/2008/layout/CircleAccentTimeline"/>
    <dgm:cxn modelId="{F7B0533E-F866-449B-B6DB-CB86B0CF892B}" type="presParOf" srcId="{40D08DCC-5E91-4AC6-90C6-98AFF5D9F052}" destId="{4A392AC1-63ED-43ED-9881-E82D40731947}" srcOrd="1" destOrd="0" presId="urn:microsoft.com/office/officeart/2008/layout/CircleAccentTimeline"/>
    <dgm:cxn modelId="{20A51B14-8CF2-4FD2-A9DC-0ECE3057A4F0}" type="presParOf" srcId="{40D08DCC-5E91-4AC6-90C6-98AFF5D9F052}" destId="{67B9C80C-18FC-4593-80FF-3780640CC673}" srcOrd="2" destOrd="0" presId="urn:microsoft.com/office/officeart/2008/layout/CircleAccentTimeline"/>
    <dgm:cxn modelId="{25FAD9F8-DDB2-4B45-8572-16D13FF55C1E}" type="presParOf" srcId="{535C344E-0E2C-44CF-9459-832727E1645D}" destId="{572C489A-8805-4AA1-8C1C-B7D7CE1A4065}" srcOrd="5" destOrd="0" presId="urn:microsoft.com/office/officeart/2008/layout/CircleAccentTimeline"/>
    <dgm:cxn modelId="{EE4DE50E-0567-4628-B0FD-56C37E76AF6E}" type="presParOf" srcId="{535C344E-0E2C-44CF-9459-832727E1645D}" destId="{FECAEE2D-1808-4179-BA05-FBC2F07DFEE3}" srcOrd="6" destOrd="0" presId="urn:microsoft.com/office/officeart/2008/layout/CircleAccentTimeline"/>
    <dgm:cxn modelId="{6C41E574-C59D-40F5-BDFA-36886B2B87B2}" type="presParOf" srcId="{535C344E-0E2C-44CF-9459-832727E1645D}" destId="{FDD38574-D537-4E83-8D82-F771D5D35B40}" srcOrd="7" destOrd="0" presId="urn:microsoft.com/office/officeart/2008/layout/CircleAccentTimeline"/>
    <dgm:cxn modelId="{860795E7-6F0D-45D0-9628-D4520C7360D3}" type="presParOf" srcId="{535C344E-0E2C-44CF-9459-832727E1645D}" destId="{21E1B749-FC06-4392-AAB7-1E4235C6AFC5}" srcOrd="8" destOrd="0" presId="urn:microsoft.com/office/officeart/2008/layout/CircleAccentTimeline"/>
    <dgm:cxn modelId="{63E80392-74E4-499C-BAFD-BBEAFF488D9B}" type="presParOf" srcId="{21E1B749-FC06-4392-AAB7-1E4235C6AFC5}" destId="{8100BEF6-8F28-433E-A0B3-38573B1125AF}" srcOrd="0" destOrd="0" presId="urn:microsoft.com/office/officeart/2008/layout/CircleAccentTimeline"/>
    <dgm:cxn modelId="{6024B39A-28A9-4991-A7FE-0163894D4BD1}" type="presParOf" srcId="{21E1B749-FC06-4392-AAB7-1E4235C6AFC5}" destId="{261ED4B0-BFA0-4A0F-A695-9483F941DF08}" srcOrd="1" destOrd="0" presId="urn:microsoft.com/office/officeart/2008/layout/CircleAccentTimeline"/>
    <dgm:cxn modelId="{2C8E94B5-C0C7-403C-82FA-76BEAB9E89F7}" type="presParOf" srcId="{21E1B749-FC06-4392-AAB7-1E4235C6AFC5}" destId="{7FA10066-0E2C-4E87-A72E-A04C0BBD51DB}" srcOrd="2" destOrd="0" presId="urn:microsoft.com/office/officeart/2008/layout/CircleAccentTimeline"/>
    <dgm:cxn modelId="{195BF6BD-B8EC-4CD3-BDC0-429F56495A11}" type="presParOf" srcId="{535C344E-0E2C-44CF-9459-832727E1645D}" destId="{BF1859BD-FDE0-4F68-8A3C-6A8DEBE38847}" srcOrd="9" destOrd="0" presId="urn:microsoft.com/office/officeart/2008/layout/CircleAccentTimeline"/>
    <dgm:cxn modelId="{4C1A8409-87E0-435D-9CDF-7CF0C002052D}" type="presParOf" srcId="{535C344E-0E2C-44CF-9459-832727E1645D}" destId="{B34111BD-0617-4292-9F9F-CAAA4FCD6F1C}" srcOrd="10" destOrd="0" presId="urn:microsoft.com/office/officeart/2008/layout/CircleAccentTimeline"/>
    <dgm:cxn modelId="{3C4272B2-49F0-46D7-92DF-2EE36446F447}" type="presParOf" srcId="{535C344E-0E2C-44CF-9459-832727E1645D}" destId="{4A2B7AFE-3A8D-414B-9C7E-C000A3068B8A}" srcOrd="11" destOrd="0" presId="urn:microsoft.com/office/officeart/2008/layout/CircleAccentTimeline"/>
    <dgm:cxn modelId="{9C8692D0-E1B9-4595-86AA-A6F4B6EF630A}" type="presParOf" srcId="{4A2B7AFE-3A8D-414B-9C7E-C000A3068B8A}" destId="{B7115E36-3EA2-4871-AF11-43DF3919A6C6}" srcOrd="0" destOrd="0" presId="urn:microsoft.com/office/officeart/2008/layout/CircleAccentTimeline"/>
    <dgm:cxn modelId="{1264978C-C2C0-4D90-A4F7-6E176A4E7BAC}" type="presParOf" srcId="{4A2B7AFE-3A8D-414B-9C7E-C000A3068B8A}" destId="{51F91F21-006F-4FFB-A157-16D5D0B5E3A1}" srcOrd="1" destOrd="0" presId="urn:microsoft.com/office/officeart/2008/layout/CircleAccentTimeline"/>
    <dgm:cxn modelId="{96766C9C-01A8-4EC5-9311-5FC9CB0ED899}" type="presParOf" srcId="{4A2B7AFE-3A8D-414B-9C7E-C000A3068B8A}" destId="{623FEADE-F64C-482F-8B16-D2CF9281EB21}" srcOrd="2" destOrd="0" presId="urn:microsoft.com/office/officeart/2008/layout/CircleAccentTimeline"/>
    <dgm:cxn modelId="{C590B8ED-0B9E-4DB0-B0E6-CAFD144DFB68}" type="presParOf" srcId="{535C344E-0E2C-44CF-9459-832727E1645D}" destId="{FF015366-182A-4CE4-B8D2-A55CD374D4A9}" srcOrd="12" destOrd="0" presId="urn:microsoft.com/office/officeart/2008/layout/CircleAccentTimeline"/>
    <dgm:cxn modelId="{285B2D53-AD11-46E5-A289-F468D5BBB2AD}" type="presParOf" srcId="{535C344E-0E2C-44CF-9459-832727E1645D}" destId="{6FAFE80D-4B67-478B-9C2F-D80B5670F766}" srcOrd="13" destOrd="0" presId="urn:microsoft.com/office/officeart/2008/layout/CircleAccentTimeline"/>
    <dgm:cxn modelId="{5A54D686-C6B6-47E6-9C10-BDE53E51D935}" type="presParOf" srcId="{535C344E-0E2C-44CF-9459-832727E1645D}" destId="{F574699D-CF3C-4BB7-AC78-A3685335C886}" srcOrd="14" destOrd="0" presId="urn:microsoft.com/office/officeart/2008/layout/CircleAccentTimeline"/>
    <dgm:cxn modelId="{6A0CAA2C-A2F0-41BC-B951-A28DAFE2C22C}" type="presParOf" srcId="{535C344E-0E2C-44CF-9459-832727E1645D}" destId="{3658A5FA-4860-4A59-8508-9F6F7A40477F}" srcOrd="15" destOrd="0" presId="urn:microsoft.com/office/officeart/2008/layout/CircleAccentTimeline"/>
    <dgm:cxn modelId="{50F4A583-079C-4A38-9299-C12465528ABB}" type="presParOf" srcId="{3658A5FA-4860-4A59-8508-9F6F7A40477F}" destId="{575BC4FF-3DFB-4747-B6C4-0B7145E622A4}" srcOrd="0" destOrd="0" presId="urn:microsoft.com/office/officeart/2008/layout/CircleAccentTimeline"/>
    <dgm:cxn modelId="{9FB330E0-EC17-4D90-8EE3-557928A62480}" type="presParOf" srcId="{3658A5FA-4860-4A59-8508-9F6F7A40477F}" destId="{29317CD0-B472-4746-8633-B13C0482D5AC}" srcOrd="1" destOrd="0" presId="urn:microsoft.com/office/officeart/2008/layout/CircleAccentTimeline"/>
    <dgm:cxn modelId="{A7E8CD39-493F-4498-A1D4-3F2B5F1EE100}" type="presParOf" srcId="{3658A5FA-4860-4A59-8508-9F6F7A40477F}" destId="{B3662365-AE08-4F5F-91C0-F497A9E89E23}" srcOrd="2" destOrd="0" presId="urn:microsoft.com/office/officeart/2008/layout/CircleAccentTimeline"/>
    <dgm:cxn modelId="{5AC446FC-64D6-47EC-8B3F-A6CAE5DCAB62}" type="presParOf" srcId="{535C344E-0E2C-44CF-9459-832727E1645D}" destId="{FA273DD6-503C-4F4A-B4A6-1822536B9A7A}" srcOrd="16" destOrd="0" presId="urn:microsoft.com/office/officeart/2008/layout/CircleAccentTimeline"/>
    <dgm:cxn modelId="{0F002675-66AA-401A-BF7E-8BED8C58C3AA}" type="presParOf" srcId="{535C344E-0E2C-44CF-9459-832727E1645D}" destId="{82088090-8DE8-4046-B87B-FEF1FA707344}" srcOrd="17" destOrd="0" presId="urn:microsoft.com/office/officeart/2008/layout/CircleAccentTimeline"/>
    <dgm:cxn modelId="{29B9C686-E660-442A-8D09-34160282D01E}" type="presParOf" srcId="{535C344E-0E2C-44CF-9459-832727E1645D}" destId="{D02B2EF3-B636-47D4-8027-17B8089285E2}" srcOrd="18" destOrd="0" presId="urn:microsoft.com/office/officeart/2008/layout/CircleAccentTimeline"/>
    <dgm:cxn modelId="{BA84D9AA-6CDA-40C9-A1A5-249B553557A3}" type="presParOf" srcId="{535C344E-0E2C-44CF-9459-832727E1645D}" destId="{FC0A2EF1-233A-4B0B-A0C4-E7A1E07E2F3C}" srcOrd="19" destOrd="0" presId="urn:microsoft.com/office/officeart/2008/layout/CircleAccentTimeline"/>
    <dgm:cxn modelId="{B7A6B054-A5AC-4AFF-840B-F87288839111}" type="presParOf" srcId="{FC0A2EF1-233A-4B0B-A0C4-E7A1E07E2F3C}" destId="{DDCD289B-1C7B-48D9-AE0F-31A219D7121A}" srcOrd="0" destOrd="0" presId="urn:microsoft.com/office/officeart/2008/layout/CircleAccentTimeline"/>
    <dgm:cxn modelId="{AD889160-895D-49E2-90B7-D450ABF9AE32}" type="presParOf" srcId="{FC0A2EF1-233A-4B0B-A0C4-E7A1E07E2F3C}" destId="{98CA9445-3F86-406C-88DD-DD6F972DA210}" srcOrd="1" destOrd="0" presId="urn:microsoft.com/office/officeart/2008/layout/CircleAccentTimeline"/>
    <dgm:cxn modelId="{3449974F-2E8E-47F0-9892-C7B634D56B86}" type="presParOf" srcId="{FC0A2EF1-233A-4B0B-A0C4-E7A1E07E2F3C}" destId="{3E20D854-C849-4A14-89AF-ED7775F8FE1C}" srcOrd="2" destOrd="0" presId="urn:microsoft.com/office/officeart/2008/layout/CircleAccentTimeline"/>
    <dgm:cxn modelId="{A6F841F2-8779-418A-9B31-1ED7AE3DF7DD}" type="presParOf" srcId="{535C344E-0E2C-44CF-9459-832727E1645D}" destId="{CEEB1922-25A9-45D0-9140-C414CF7A1475}" srcOrd="20" destOrd="0" presId="urn:microsoft.com/office/officeart/2008/layout/CircleAccentTimeline"/>
    <dgm:cxn modelId="{2DA5874C-309B-4C79-95D7-74B9752D29EA}" type="presParOf" srcId="{535C344E-0E2C-44CF-9459-832727E1645D}" destId="{6935A143-7D45-41C9-B045-BA0AB71A6CCD}" srcOrd="21" destOrd="0" presId="urn:microsoft.com/office/officeart/2008/layout/CircleAccentTimeline"/>
    <dgm:cxn modelId="{3D9E4AEE-F062-4936-B802-CEF9008C1FE1}" type="presParOf" srcId="{535C344E-0E2C-44CF-9459-832727E1645D}" destId="{32CBFD2F-9D12-473F-B588-20E7BA86F546}" srcOrd="22" destOrd="0" presId="urn:microsoft.com/office/officeart/2008/layout/CircleAccentTimeline"/>
    <dgm:cxn modelId="{3075C600-3773-4C9C-89F2-8B56494A08DB}" type="presParOf" srcId="{535C344E-0E2C-44CF-9459-832727E1645D}" destId="{C4651646-D7B0-4DE7-B07B-702F4CE7A53C}" srcOrd="23" destOrd="0" presId="urn:microsoft.com/office/officeart/2008/layout/CircleAccentTimeline"/>
    <dgm:cxn modelId="{9399F944-89B5-40D4-AC10-231FE5FF27A9}" type="presParOf" srcId="{C4651646-D7B0-4DE7-B07B-702F4CE7A53C}" destId="{372B96CF-6778-47FA-9175-7ACB59BA536D}" srcOrd="0" destOrd="0" presId="urn:microsoft.com/office/officeart/2008/layout/CircleAccentTimeline"/>
    <dgm:cxn modelId="{8E4A3D99-3A86-47B1-A18A-201DCDE7F379}" type="presParOf" srcId="{C4651646-D7B0-4DE7-B07B-702F4CE7A53C}" destId="{EA1BB95C-DA1A-4E47-92A4-075EE6A36AD9}" srcOrd="1" destOrd="0" presId="urn:microsoft.com/office/officeart/2008/layout/CircleAccentTimeline"/>
    <dgm:cxn modelId="{191341AA-ACB8-443A-B7F4-E3B395EBD4CF}" type="presParOf" srcId="{C4651646-D7B0-4DE7-B07B-702F4CE7A53C}" destId="{4B24F3D0-DF2B-4730-BFC6-FCFD767F891B}" srcOrd="2" destOrd="0" presId="urn:microsoft.com/office/officeart/2008/layout/CircleAccentTimeline"/>
    <dgm:cxn modelId="{CFB95380-3C12-4EBB-9A67-3DEF0A312825}" type="presParOf" srcId="{535C344E-0E2C-44CF-9459-832727E1645D}" destId="{327CB969-162E-4583-B36C-91561AFC8647}" srcOrd="24" destOrd="0" presId="urn:microsoft.com/office/officeart/2008/layout/CircleAccentTimeline"/>
    <dgm:cxn modelId="{C30398EB-CB99-48FA-92BB-293165782A61}" type="presParOf" srcId="{535C344E-0E2C-44CF-9459-832727E1645D}" destId="{7A5D951B-3C30-4BF5-A759-C6BAC0FE9FD9}" srcOrd="25" destOrd="0" presId="urn:microsoft.com/office/officeart/2008/layout/CircleAccentTimeline"/>
    <dgm:cxn modelId="{1D7D133C-E9F3-43B8-9CD4-9B1448C6A0DA}" type="presParOf" srcId="{535C344E-0E2C-44CF-9459-832727E1645D}" destId="{7C73E6B6-F9A6-492A-8F64-1D3174D130AB}" srcOrd="26" destOrd="0" presId="urn:microsoft.com/office/officeart/2008/layout/CircleAccentTimeline"/>
    <dgm:cxn modelId="{8CD43CDA-3D3D-455E-A525-DE5239B4F523}" type="presParOf" srcId="{535C344E-0E2C-44CF-9459-832727E1645D}" destId="{AE4920E0-7F2C-415C-9B37-9C6AFDBFCAF0}" srcOrd="27" destOrd="0" presId="urn:microsoft.com/office/officeart/2008/layout/CircleAccentTimeline"/>
    <dgm:cxn modelId="{58F60490-69A6-4F9D-B6A5-9ECA3D100EB7}" type="presParOf" srcId="{AE4920E0-7F2C-415C-9B37-9C6AFDBFCAF0}" destId="{A5CD7665-8EE2-48B9-A5E7-2F1D442A2E4B}" srcOrd="0" destOrd="0" presId="urn:microsoft.com/office/officeart/2008/layout/CircleAccentTimeline"/>
    <dgm:cxn modelId="{5BADB46A-8BAA-45F4-99FE-15833259772F}" type="presParOf" srcId="{AE4920E0-7F2C-415C-9B37-9C6AFDBFCAF0}" destId="{4E94F52F-7918-4DA1-82C9-DB92C4821ED0}" srcOrd="1" destOrd="0" presId="urn:microsoft.com/office/officeart/2008/layout/CircleAccentTimeline"/>
    <dgm:cxn modelId="{B0A57C9B-BC97-4BD3-8DCF-094AD214F5EF}" type="presParOf" srcId="{AE4920E0-7F2C-415C-9B37-9C6AFDBFCAF0}" destId="{D897876F-4ED2-40B8-901E-AEB1AD096179}" srcOrd="2" destOrd="0" presId="urn:microsoft.com/office/officeart/2008/layout/CircleAccentTimeline"/>
    <dgm:cxn modelId="{A8D330A3-5E65-4B09-BC25-8A13C198FDB0}" type="presParOf" srcId="{535C344E-0E2C-44CF-9459-832727E1645D}" destId="{E6D42813-56D2-41C6-97BE-E8B81B841B6E}" srcOrd="28" destOrd="0" presId="urn:microsoft.com/office/officeart/2008/layout/CircleAccentTimeline"/>
    <dgm:cxn modelId="{1A52AF04-426B-4C7C-B4B8-AEA2735D1BD0}" type="presParOf" srcId="{535C344E-0E2C-44CF-9459-832727E1645D}" destId="{8FBB261B-991D-45CF-A2EF-39EADE6596BF}" srcOrd="29" destOrd="0" presId="urn:microsoft.com/office/officeart/2008/layout/CircleAccentTimeline"/>
    <dgm:cxn modelId="{61083254-DA13-400B-A898-A705CCFD30BC}" type="presParOf" srcId="{535C344E-0E2C-44CF-9459-832727E1645D}" destId="{12847C17-7E5E-44FF-B675-427E6AB8E08A}" srcOrd="30" destOrd="0" presId="urn:microsoft.com/office/officeart/2008/layout/CircleAccentTimeline"/>
    <dgm:cxn modelId="{E0E968BE-68D0-491A-A6EC-995DB442250F}" type="presParOf" srcId="{12847C17-7E5E-44FF-B675-427E6AB8E08A}" destId="{A50C49B3-1A90-431F-84CE-32EEDB0C5ACE}" srcOrd="0" destOrd="0" presId="urn:microsoft.com/office/officeart/2008/layout/CircleAccentTimeline"/>
    <dgm:cxn modelId="{5733A552-19A5-456D-A52A-EA9D77D4ADFD}" type="presParOf" srcId="{12847C17-7E5E-44FF-B675-427E6AB8E08A}" destId="{E384B809-99CF-4067-A7B7-AFBD649D7DC7}" srcOrd="1" destOrd="0" presId="urn:microsoft.com/office/officeart/2008/layout/CircleAccentTimeline"/>
    <dgm:cxn modelId="{558F4F8A-58C0-4A49-84A9-95C6D4AAF49E}" type="presParOf" srcId="{12847C17-7E5E-44FF-B675-427E6AB8E08A}" destId="{A26166F3-67BC-44A8-B39F-93868B42A33D}" srcOrd="2" destOrd="0" presId="urn:microsoft.com/office/officeart/2008/layout/CircleAccentTimeline"/>
    <dgm:cxn modelId="{5FC6B969-1E0F-4020-91E9-72F47A29A685}" type="presParOf" srcId="{535C344E-0E2C-44CF-9459-832727E1645D}" destId="{271C574C-227B-4C14-8C90-4C184382E02E}" srcOrd="31" destOrd="0" presId="urn:microsoft.com/office/officeart/2008/layout/CircleAccentTimeline"/>
    <dgm:cxn modelId="{0C2D270B-4363-42AE-AD58-A95135BFBAE7}" type="presParOf" srcId="{535C344E-0E2C-44CF-9459-832727E1645D}" destId="{FB64F5DC-627B-4D2A-B502-C15C73FB41B5}" srcOrd="32" destOrd="0" presId="urn:microsoft.com/office/officeart/2008/layout/CircleAccentTimeline"/>
    <dgm:cxn modelId="{17135B4B-A0E7-468F-AF1B-E901AC971515}" type="presParOf" srcId="{535C344E-0E2C-44CF-9459-832727E1645D}" destId="{F4C18DC6-5693-42C6-8A62-3A6BFFA1EC2C}" srcOrd="33" destOrd="0" presId="urn:microsoft.com/office/officeart/2008/layout/CircleAccentTimeline"/>
    <dgm:cxn modelId="{3240F98D-51B3-4456-A673-123BD54628A8}" type="presParOf" srcId="{535C344E-0E2C-44CF-9459-832727E1645D}" destId="{AC6672A0-6852-4936-B9BC-7DB77622D321}" srcOrd="34" destOrd="0" presId="urn:microsoft.com/office/officeart/2008/layout/CircleAccentTimeline"/>
    <dgm:cxn modelId="{299D45EF-7BEF-4340-AD98-14792DCC7E94}" type="presParOf" srcId="{AC6672A0-6852-4936-B9BC-7DB77622D321}" destId="{7968EBB9-1BD7-4D71-97B3-0F6CAD4162A8}" srcOrd="0" destOrd="0" presId="urn:microsoft.com/office/officeart/2008/layout/CircleAccentTimeline"/>
    <dgm:cxn modelId="{3DF85EA9-1E79-44A1-BB34-60D72E0BE587}" type="presParOf" srcId="{AC6672A0-6852-4936-B9BC-7DB77622D321}" destId="{B0A470C3-C50E-4AEC-9F20-35E3A9A8A305}" srcOrd="1" destOrd="0" presId="urn:microsoft.com/office/officeart/2008/layout/CircleAccentTimeline"/>
    <dgm:cxn modelId="{A876F160-21E7-4146-9E64-ADE2647E0CEB}" type="presParOf" srcId="{AC6672A0-6852-4936-B9BC-7DB77622D321}" destId="{3B6AEDCC-6DFB-40FE-8EE8-15DB1D0AD08F}" srcOrd="2" destOrd="0" presId="urn:microsoft.com/office/officeart/2008/layout/CircleAccentTimeline"/>
    <dgm:cxn modelId="{F4B0B6F3-942D-4EE3-A5A9-F43B3F1B7831}" type="presParOf" srcId="{535C344E-0E2C-44CF-9459-832727E1645D}" destId="{74B9131A-35CD-42F9-842E-19A28CE39F12}" srcOrd="35" destOrd="0" presId="urn:microsoft.com/office/officeart/2008/layout/CircleAccentTimeline"/>
    <dgm:cxn modelId="{ECE2424C-14DF-4818-AFE3-82BE9D30EC73}" type="presParOf" srcId="{535C344E-0E2C-44CF-9459-832727E1645D}" destId="{6DAABBCE-5859-4E9B-A12C-6DC8BCC925B8}" srcOrd="36" destOrd="0" presId="urn:microsoft.com/office/officeart/2008/layout/CircleAccentTimeline"/>
    <dgm:cxn modelId="{2E951FD8-735F-42C9-BE88-5370950EAA81}" type="presParOf" srcId="{535C344E-0E2C-44CF-9459-832727E1645D}" destId="{E11E91D9-D94C-4F1B-8EA1-60EF2C2B41FF}" srcOrd="37" destOrd="0" presId="urn:microsoft.com/office/officeart/2008/layout/CircleAccentTimeline"/>
    <dgm:cxn modelId="{C64D3E90-E4D5-4A38-8A80-D8C8202422D7}" type="presParOf" srcId="{535C344E-0E2C-44CF-9459-832727E1645D}" destId="{CD4C7553-2A64-4DC4-9648-9803C7AA6AD4}" srcOrd="38" destOrd="0" presId="urn:microsoft.com/office/officeart/2008/layout/CircleAccentTimeline"/>
    <dgm:cxn modelId="{26FFBFD4-561A-4552-90CA-6551F912525E}" type="presParOf" srcId="{CD4C7553-2A64-4DC4-9648-9803C7AA6AD4}" destId="{992852CF-2D1A-46E8-8D08-C2D906CED5D4}" srcOrd="0" destOrd="0" presId="urn:microsoft.com/office/officeart/2008/layout/CircleAccentTimeline"/>
    <dgm:cxn modelId="{8F34E09C-CB71-47B1-8555-C62B870F7080}" type="presParOf" srcId="{CD4C7553-2A64-4DC4-9648-9803C7AA6AD4}" destId="{3A2B2ED6-579A-4F45-95F5-E9AC77608965}" srcOrd="1" destOrd="0" presId="urn:microsoft.com/office/officeart/2008/layout/CircleAccentTimeline"/>
    <dgm:cxn modelId="{FC269681-3C87-441C-910F-E3DFB9C7F61A}" type="presParOf" srcId="{CD4C7553-2A64-4DC4-9648-9803C7AA6AD4}" destId="{0A880504-C8E4-4D45-9ED3-934A318448A2}" srcOrd="2" destOrd="0" presId="urn:microsoft.com/office/officeart/2008/layout/CircleAccentTimeline"/>
    <dgm:cxn modelId="{43B3B490-2E73-4727-ACE7-4B0E84F3B8CC}" type="presParOf" srcId="{535C344E-0E2C-44CF-9459-832727E1645D}" destId="{1FFD6B8F-4E38-4223-AB19-16B6F2C01E48}" srcOrd="39" destOrd="0" presId="urn:microsoft.com/office/officeart/2008/layout/CircleAccentTimeline"/>
    <dgm:cxn modelId="{F4413AA9-67AD-4462-9EF6-AB6DE8EFCB71}" type="presParOf" srcId="{535C344E-0E2C-44CF-9459-832727E1645D}" destId="{09D33FA0-9257-44EF-A826-E7D5FECC213E}" srcOrd="40" destOrd="0" presId="urn:microsoft.com/office/officeart/2008/layout/CircleAccentTimeline"/>
    <dgm:cxn modelId="{9CF4A03C-A26D-4732-8466-6C29D550D0AE}" type="presParOf" srcId="{535C344E-0E2C-44CF-9459-832727E1645D}" destId="{F21646C1-8120-4372-ADBC-D544B36E6C60}" srcOrd="41" destOrd="0" presId="urn:microsoft.com/office/officeart/2008/layout/CircleAccentTimeline"/>
    <dgm:cxn modelId="{10527B5D-F256-4D0E-8574-81AF0F07E8C5}" type="presParOf" srcId="{535C344E-0E2C-44CF-9459-832727E1645D}" destId="{77E2DDA9-45FE-4F2B-806E-57998897867A}" srcOrd="42" destOrd="0" presId="urn:microsoft.com/office/officeart/2008/layout/CircleAccentTimeline"/>
    <dgm:cxn modelId="{23641B96-4FE5-4438-A164-8CFD26581402}" type="presParOf" srcId="{77E2DDA9-45FE-4F2B-806E-57998897867A}" destId="{FD301A96-D730-488F-8542-FA0D04CC0240}" srcOrd="0" destOrd="0" presId="urn:microsoft.com/office/officeart/2008/layout/CircleAccentTimeline"/>
    <dgm:cxn modelId="{89936EBA-AC7D-45C1-B7CE-23A71946B40F}" type="presParOf" srcId="{77E2DDA9-45FE-4F2B-806E-57998897867A}" destId="{701FE676-7739-469F-A9B4-299C36E31489}" srcOrd="1" destOrd="0" presId="urn:microsoft.com/office/officeart/2008/layout/CircleAccentTimeline"/>
    <dgm:cxn modelId="{87EAFBB2-4F6F-4E7C-9795-FD0220D84C8A}" type="presParOf" srcId="{77E2DDA9-45FE-4F2B-806E-57998897867A}" destId="{0C12F9F3-E32D-4780-A4AF-8E7DB02429F7}" srcOrd="2" destOrd="0" presId="urn:microsoft.com/office/officeart/2008/layout/CircleAccentTimeline"/>
    <dgm:cxn modelId="{70BFC2FA-D811-40F1-99C8-1E471AB8FF87}" type="presParOf" srcId="{535C344E-0E2C-44CF-9459-832727E1645D}" destId="{70CB9D91-5032-477A-BF2C-3F7EFA7646B8}" srcOrd="43" destOrd="0" presId="urn:microsoft.com/office/officeart/2008/layout/CircleAccentTimeline"/>
    <dgm:cxn modelId="{BE19C278-61EB-4D10-BE16-2639F8A27024}" type="presParOf" srcId="{535C344E-0E2C-44CF-9459-832727E1645D}" destId="{B230AAE5-28D4-49B4-957D-B4D0DBD7AA07}" srcOrd="44" destOrd="0" presId="urn:microsoft.com/office/officeart/2008/layout/CircleAccentTimeline"/>
    <dgm:cxn modelId="{A8CFC246-A80E-4EBB-8FEE-8B3C123E5B4C}" type="presParOf" srcId="{535C344E-0E2C-44CF-9459-832727E1645D}" destId="{11E743CA-2D47-4A72-BD9B-E058882F552B}" srcOrd="45" destOrd="0" presId="urn:microsoft.com/office/officeart/2008/layout/CircleAccentTimeline"/>
    <dgm:cxn modelId="{08E3F4BB-183B-4233-9E6E-E8186DCB9925}" type="presParOf" srcId="{535C344E-0E2C-44CF-9459-832727E1645D}" destId="{DDB37165-CB8B-46D5-BF29-90AF9E016210}" srcOrd="46" destOrd="0" presId="urn:microsoft.com/office/officeart/2008/layout/CircleAccentTimeline"/>
    <dgm:cxn modelId="{CA8911CE-5788-416C-AAD8-2AC407349B73}" type="presParOf" srcId="{DDB37165-CB8B-46D5-BF29-90AF9E016210}" destId="{72FC787C-7E61-4F15-B2D9-3271CDC4FF16}" srcOrd="0" destOrd="0" presId="urn:microsoft.com/office/officeart/2008/layout/CircleAccentTimeline"/>
    <dgm:cxn modelId="{C0D83C69-8EF4-4A69-994C-403404CEFD2C}" type="presParOf" srcId="{DDB37165-CB8B-46D5-BF29-90AF9E016210}" destId="{7CAD9643-1026-4D93-9C7B-142A10061AE7}" srcOrd="1" destOrd="0" presId="urn:microsoft.com/office/officeart/2008/layout/CircleAccentTimeline"/>
    <dgm:cxn modelId="{5A881313-7021-4463-8916-251D368B356A}" type="presParOf" srcId="{DDB37165-CB8B-46D5-BF29-90AF9E016210}" destId="{727021D4-0C6B-4439-AE01-5E390C63084A}" srcOrd="2" destOrd="0" presId="urn:microsoft.com/office/officeart/2008/layout/CircleAccentTimeline"/>
    <dgm:cxn modelId="{8B2F5371-80E5-45E3-9AB8-6B82E016CD04}" type="presParOf" srcId="{535C344E-0E2C-44CF-9459-832727E1645D}" destId="{5ACFFD98-9A76-45EB-A27D-68A409B5C5ED}" srcOrd="47" destOrd="0" presId="urn:microsoft.com/office/officeart/2008/layout/CircleAccentTimeline"/>
    <dgm:cxn modelId="{FDB3961D-EAF6-4C76-AF7E-08B221633229}" type="presParOf" srcId="{535C344E-0E2C-44CF-9459-832727E1645D}" destId="{B5D42258-3695-4AE7-8B61-F2C2C85662D2}" srcOrd="48" destOrd="0" presId="urn:microsoft.com/office/officeart/2008/layout/CircleAccentTimeline"/>
    <dgm:cxn modelId="{291B612C-3F0B-4867-9DE5-3F8E294B6100}" type="presParOf" srcId="{535C344E-0E2C-44CF-9459-832727E1645D}" destId="{B5103BF9-935B-4F9D-865D-4EF4393396A1}" srcOrd="49" destOrd="0" presId="urn:microsoft.com/office/officeart/2008/layout/CircleAccentTimeline"/>
    <dgm:cxn modelId="{1F47B3A3-E8B3-454A-B5F5-F38A399263CB}" type="presParOf" srcId="{B5103BF9-935B-4F9D-865D-4EF4393396A1}" destId="{446EBEE6-C763-40C1-9224-30983BE1A17D}" srcOrd="0" destOrd="0" presId="urn:microsoft.com/office/officeart/2008/layout/CircleAccentTimeline"/>
    <dgm:cxn modelId="{AE4C6E2C-9020-435C-91A8-F6893E1AB994}" type="presParOf" srcId="{B5103BF9-935B-4F9D-865D-4EF4393396A1}" destId="{496D0C35-77D4-4A5D-B297-72D8DEB61524}" srcOrd="1" destOrd="0" presId="urn:microsoft.com/office/officeart/2008/layout/CircleAccentTimeline"/>
    <dgm:cxn modelId="{EA0FD712-70D1-4586-B8B8-471F388040A1}" type="presParOf" srcId="{B5103BF9-935B-4F9D-865D-4EF4393396A1}" destId="{F433EA5C-8971-4597-933B-3452C58EA29A}" srcOrd="2" destOrd="0" presId="urn:microsoft.com/office/officeart/2008/layout/CircleAccentTimeline"/>
    <dgm:cxn modelId="{FC17A399-8C47-4F01-9865-DEED0F118F1B}" type="presParOf" srcId="{535C344E-0E2C-44CF-9459-832727E1645D}" destId="{7B1D9894-E653-4E68-8557-9DC9D3C06C85}" srcOrd="50" destOrd="0" presId="urn:microsoft.com/office/officeart/2008/layout/CircleAccentTimeline"/>
    <dgm:cxn modelId="{E7BFFC14-723C-4A09-A4F1-2607046F1556}" type="presParOf" srcId="{535C344E-0E2C-44CF-9459-832727E1645D}" destId="{DE9EED44-EE4B-4AEC-9180-68D7B39A342E}" srcOrd="51" destOrd="0" presId="urn:microsoft.com/office/officeart/2008/layout/CircleAccentTimeline"/>
    <dgm:cxn modelId="{47106B6A-7B8A-4B85-8169-850DED9AECCE}" type="presParOf" srcId="{535C344E-0E2C-44CF-9459-832727E1645D}" destId="{8D660695-0E56-4FFE-B347-D81C12A33EA5}" srcOrd="52" destOrd="0" presId="urn:microsoft.com/office/officeart/2008/layout/CircleAccentTimeline"/>
    <dgm:cxn modelId="{FD26C6E1-57F9-4D7C-8FDC-8714EC941984}" type="presParOf" srcId="{535C344E-0E2C-44CF-9459-832727E1645D}" destId="{51EB7147-F4F4-4581-9FE0-E6A6CE11A444}" srcOrd="53" destOrd="0" presId="urn:microsoft.com/office/officeart/2008/layout/CircleAccentTimeline"/>
    <dgm:cxn modelId="{562B07A5-0301-45E5-94CA-EDF0799D4B50}" type="presParOf" srcId="{51EB7147-F4F4-4581-9FE0-E6A6CE11A444}" destId="{DE3A7F2B-3F60-4295-9253-83CA46101049}" srcOrd="0" destOrd="0" presId="urn:microsoft.com/office/officeart/2008/layout/CircleAccentTimeline"/>
    <dgm:cxn modelId="{FB807710-99F1-4AA3-A7B9-D68450D22075}" type="presParOf" srcId="{51EB7147-F4F4-4581-9FE0-E6A6CE11A444}" destId="{82C62FC5-D97D-42F5-8162-2FDD75497C2B}" srcOrd="1" destOrd="0" presId="urn:microsoft.com/office/officeart/2008/layout/CircleAccentTimeline"/>
    <dgm:cxn modelId="{BC65F9A0-5CCA-4A45-A88D-73183F02B4DC}" type="presParOf" srcId="{51EB7147-F4F4-4581-9FE0-E6A6CE11A444}" destId="{35F7CB27-86F1-4C5D-8B16-52328A2C3F07}" srcOrd="2" destOrd="0" presId="urn:microsoft.com/office/officeart/2008/layout/CircleAccentTimeline"/>
    <dgm:cxn modelId="{8B16607E-7390-4DB3-BB97-7F2D3BA57E01}" type="presParOf" srcId="{535C344E-0E2C-44CF-9459-832727E1645D}" destId="{C91D2009-1ECE-404A-9722-D42B6C592469}" srcOrd="54" destOrd="0" presId="urn:microsoft.com/office/officeart/2008/layout/CircleAccentTimeline"/>
    <dgm:cxn modelId="{92BEC019-1CAC-4605-A42B-747F537F1B94}" type="presParOf" srcId="{535C344E-0E2C-44CF-9459-832727E1645D}" destId="{B3F6EA35-6B12-48D3-8781-CF788FFA7B04}" srcOrd="55" destOrd="0" presId="urn:microsoft.com/office/officeart/2008/layout/CircleAccentTimeline"/>
    <dgm:cxn modelId="{2F37CF92-7F33-4F21-B323-CCF8C21C0CFB}" type="presParOf" srcId="{535C344E-0E2C-44CF-9459-832727E1645D}" destId="{0D7F4163-678B-4E49-A38B-53FC8C16B281}" srcOrd="56" destOrd="0" presId="urn:microsoft.com/office/officeart/2008/layout/CircleAccentTimeline"/>
    <dgm:cxn modelId="{61AB9E84-306A-43A4-AB96-75A2C3882407}" type="presParOf" srcId="{535C344E-0E2C-44CF-9459-832727E1645D}" destId="{E3E7C209-EC07-4465-9E70-293B11613A20}" srcOrd="57" destOrd="0" presId="urn:microsoft.com/office/officeart/2008/layout/CircleAccentTimeline"/>
    <dgm:cxn modelId="{7F7BDD07-486A-4251-B9C2-2F252D8F9BCC}" type="presParOf" srcId="{E3E7C209-EC07-4465-9E70-293B11613A20}" destId="{935AA2B0-0B39-44CF-A070-26BD7A2C78F8}" srcOrd="0" destOrd="0" presId="urn:microsoft.com/office/officeart/2008/layout/CircleAccentTimeline"/>
    <dgm:cxn modelId="{F35961DD-B013-4141-BBD9-BEF4F7BDADFD}" type="presParOf" srcId="{E3E7C209-EC07-4465-9E70-293B11613A20}" destId="{7D3F4A54-476D-4FA9-9387-B69C36825A31}" srcOrd="1" destOrd="0" presId="urn:microsoft.com/office/officeart/2008/layout/CircleAccentTimeline"/>
    <dgm:cxn modelId="{98FC6431-8DC5-460D-9819-086816CA391A}" type="presParOf" srcId="{E3E7C209-EC07-4465-9E70-293B11613A20}" destId="{152CF5FE-5913-43EC-9794-377BDCAC91CC}" srcOrd="2" destOrd="0" presId="urn:microsoft.com/office/officeart/2008/layout/CircleAccentTimeline"/>
    <dgm:cxn modelId="{7AA162DA-5E28-4DF3-805D-CD24BE1E5BE8}" type="presParOf" srcId="{535C344E-0E2C-44CF-9459-832727E1645D}" destId="{E2245912-DDBE-4753-998D-9ABFAAE7C189}" srcOrd="58" destOrd="0" presId="urn:microsoft.com/office/officeart/2008/layout/CircleAccentTimeline"/>
    <dgm:cxn modelId="{E3941F5D-1AC9-47D2-AF14-87E2A544F4B6}" type="presParOf" srcId="{535C344E-0E2C-44CF-9459-832727E1645D}" destId="{BBA6794A-A1AF-4397-9220-D9784E3FB9E9}" srcOrd="59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DAD150-82B7-4885-9B44-B41CD4FA9495}">
      <dsp:nvSpPr>
        <dsp:cNvPr id="0" name=""/>
        <dsp:cNvSpPr/>
      </dsp:nvSpPr>
      <dsp:spPr>
        <a:xfrm>
          <a:off x="1480" y="2218585"/>
          <a:ext cx="884284" cy="884284"/>
        </a:xfrm>
        <a:prstGeom prst="donut">
          <a:avLst>
            <a:gd name="adj" fmla="val 20000"/>
          </a:avLst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678D22B-09B4-4E8A-AB31-9694B712E803}">
      <dsp:nvSpPr>
        <dsp:cNvPr id="0" name=""/>
        <dsp:cNvSpPr/>
      </dsp:nvSpPr>
      <dsp:spPr>
        <a:xfrm rot="17700000">
          <a:off x="313062" y="1497713"/>
          <a:ext cx="1099263" cy="529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0" rIns="0" bIns="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Computação Gráfica </a:t>
          </a:r>
          <a:r>
            <a:rPr lang="pt-BR" sz="1000" b="1" kern="1200" dirty="0" smtClean="0"/>
            <a:t>Básica</a:t>
          </a:r>
          <a:endParaRPr lang="en-US" sz="1000" b="1" kern="1200" dirty="0"/>
        </a:p>
      </dsp:txBody>
      <dsp:txXfrm>
        <a:off x="313062" y="1497713"/>
        <a:ext cx="1099263" cy="529760"/>
      </dsp:txXfrm>
    </dsp:sp>
    <dsp:sp modelId="{3FAF0865-9144-4AE3-850D-FBF2CA788390}">
      <dsp:nvSpPr>
        <dsp:cNvPr id="0" name=""/>
        <dsp:cNvSpPr/>
      </dsp:nvSpPr>
      <dsp:spPr>
        <a:xfrm>
          <a:off x="952372" y="2431227"/>
          <a:ext cx="458999" cy="458999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A392AC1-63ED-43ED-9881-E82D40731947}">
      <dsp:nvSpPr>
        <dsp:cNvPr id="0" name=""/>
        <dsp:cNvSpPr/>
      </dsp:nvSpPr>
      <dsp:spPr>
        <a:xfrm rot="17700000">
          <a:off x="408750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CG 2D</a:t>
          </a:r>
          <a:endParaRPr lang="en-US" sz="1000" kern="1200" dirty="0"/>
        </a:p>
      </dsp:txBody>
      <dsp:txXfrm>
        <a:off x="408750" y="3070082"/>
        <a:ext cx="950914" cy="458495"/>
      </dsp:txXfrm>
    </dsp:sp>
    <dsp:sp modelId="{67B9C80C-18FC-4593-80FF-3780640CC673}">
      <dsp:nvSpPr>
        <dsp:cNvPr id="0" name=""/>
        <dsp:cNvSpPr/>
      </dsp:nvSpPr>
      <dsp:spPr>
        <a:xfrm rot="17700000">
          <a:off x="1004079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00BEF6-8F28-433E-A0B3-38573B1125AF}">
      <dsp:nvSpPr>
        <dsp:cNvPr id="0" name=""/>
        <dsp:cNvSpPr/>
      </dsp:nvSpPr>
      <dsp:spPr>
        <a:xfrm>
          <a:off x="1477909" y="2431227"/>
          <a:ext cx="458999" cy="458999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61ED4B0-BFA0-4A0F-A695-9483F941DF08}">
      <dsp:nvSpPr>
        <dsp:cNvPr id="0" name=""/>
        <dsp:cNvSpPr/>
      </dsp:nvSpPr>
      <dsp:spPr>
        <a:xfrm rot="17700000">
          <a:off x="934286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CG 3D</a:t>
          </a:r>
          <a:endParaRPr lang="en-US" sz="1000" kern="1200" dirty="0"/>
        </a:p>
      </dsp:txBody>
      <dsp:txXfrm>
        <a:off x="934286" y="3070082"/>
        <a:ext cx="950914" cy="458495"/>
      </dsp:txXfrm>
    </dsp:sp>
    <dsp:sp modelId="{7FA10066-0E2C-4E87-A72E-A04C0BBD51DB}">
      <dsp:nvSpPr>
        <dsp:cNvPr id="0" name=""/>
        <dsp:cNvSpPr/>
      </dsp:nvSpPr>
      <dsp:spPr>
        <a:xfrm rot="17700000">
          <a:off x="1529616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115E36-3EA2-4871-AF11-43DF3919A6C6}">
      <dsp:nvSpPr>
        <dsp:cNvPr id="0" name=""/>
        <dsp:cNvSpPr/>
      </dsp:nvSpPr>
      <dsp:spPr>
        <a:xfrm>
          <a:off x="2003516" y="2218585"/>
          <a:ext cx="884284" cy="884284"/>
        </a:xfrm>
        <a:prstGeom prst="donut">
          <a:avLst>
            <a:gd name="adj" fmla="val 2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1F91F21-006F-4FFB-A157-16D5D0B5E3A1}">
      <dsp:nvSpPr>
        <dsp:cNvPr id="0" name=""/>
        <dsp:cNvSpPr/>
      </dsp:nvSpPr>
      <dsp:spPr>
        <a:xfrm rot="17700000">
          <a:off x="2315098" y="1497713"/>
          <a:ext cx="1099263" cy="529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0" rIns="0" bIns="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Computação Gráfica Avançada I: </a:t>
          </a:r>
          <a:r>
            <a:rPr lang="pt-BR" sz="1000" b="1" kern="1200" dirty="0" smtClean="0"/>
            <a:t>Modelagem e Visualização</a:t>
          </a:r>
          <a:endParaRPr lang="en-US" sz="1000" b="1" kern="1200" dirty="0"/>
        </a:p>
      </dsp:txBody>
      <dsp:txXfrm>
        <a:off x="2315098" y="1497713"/>
        <a:ext cx="1099263" cy="529760"/>
      </dsp:txXfrm>
    </dsp:sp>
    <dsp:sp modelId="{575BC4FF-3DFB-4747-B6C4-0B7145E622A4}">
      <dsp:nvSpPr>
        <dsp:cNvPr id="0" name=""/>
        <dsp:cNvSpPr/>
      </dsp:nvSpPr>
      <dsp:spPr>
        <a:xfrm>
          <a:off x="2954407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9317CD0-B472-4746-8633-B13C0482D5AC}">
      <dsp:nvSpPr>
        <dsp:cNvPr id="0" name=""/>
        <dsp:cNvSpPr/>
      </dsp:nvSpPr>
      <dsp:spPr>
        <a:xfrm rot="17700000">
          <a:off x="2410785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Rasterização</a:t>
          </a:r>
          <a:endParaRPr lang="en-US" sz="1000" kern="1200" dirty="0"/>
        </a:p>
      </dsp:txBody>
      <dsp:txXfrm>
        <a:off x="2410785" y="3070082"/>
        <a:ext cx="950914" cy="458495"/>
      </dsp:txXfrm>
    </dsp:sp>
    <dsp:sp modelId="{B3662365-AE08-4F5F-91C0-F497A9E89E23}">
      <dsp:nvSpPr>
        <dsp:cNvPr id="0" name=""/>
        <dsp:cNvSpPr/>
      </dsp:nvSpPr>
      <dsp:spPr>
        <a:xfrm rot="17700000">
          <a:off x="3006114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D289B-1C7B-48D9-AE0F-31A219D7121A}">
      <dsp:nvSpPr>
        <dsp:cNvPr id="0" name=""/>
        <dsp:cNvSpPr/>
      </dsp:nvSpPr>
      <dsp:spPr>
        <a:xfrm>
          <a:off x="3479944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8CA9445-3F86-406C-88DD-DD6F972DA210}">
      <dsp:nvSpPr>
        <dsp:cNvPr id="0" name=""/>
        <dsp:cNvSpPr/>
      </dsp:nvSpPr>
      <dsp:spPr>
        <a:xfrm rot="17700000">
          <a:off x="2936322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z-Buffer</a:t>
          </a:r>
          <a:endParaRPr lang="en-US" sz="1000" kern="1200" dirty="0"/>
        </a:p>
      </dsp:txBody>
      <dsp:txXfrm>
        <a:off x="2936322" y="3070082"/>
        <a:ext cx="950914" cy="458495"/>
      </dsp:txXfrm>
    </dsp:sp>
    <dsp:sp modelId="{3E20D854-C849-4A14-89AF-ED7775F8FE1C}">
      <dsp:nvSpPr>
        <dsp:cNvPr id="0" name=""/>
        <dsp:cNvSpPr/>
      </dsp:nvSpPr>
      <dsp:spPr>
        <a:xfrm rot="17700000">
          <a:off x="3531651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B96CF-6778-47FA-9175-7ACB59BA536D}">
      <dsp:nvSpPr>
        <dsp:cNvPr id="0" name=""/>
        <dsp:cNvSpPr/>
      </dsp:nvSpPr>
      <dsp:spPr>
        <a:xfrm>
          <a:off x="4005480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1BB95C-DA1A-4E47-92A4-075EE6A36AD9}">
      <dsp:nvSpPr>
        <dsp:cNvPr id="0" name=""/>
        <dsp:cNvSpPr/>
      </dsp:nvSpPr>
      <dsp:spPr>
        <a:xfrm rot="17700000">
          <a:off x="3461858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Iluminação e Shaders</a:t>
          </a:r>
          <a:endParaRPr lang="en-US" sz="1000" kern="1200" dirty="0"/>
        </a:p>
      </dsp:txBody>
      <dsp:txXfrm>
        <a:off x="3461858" y="3070082"/>
        <a:ext cx="950914" cy="458495"/>
      </dsp:txXfrm>
    </dsp:sp>
    <dsp:sp modelId="{4B24F3D0-DF2B-4730-BFC6-FCFD767F891B}">
      <dsp:nvSpPr>
        <dsp:cNvPr id="0" name=""/>
        <dsp:cNvSpPr/>
      </dsp:nvSpPr>
      <dsp:spPr>
        <a:xfrm rot="17700000">
          <a:off x="4057187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CD7665-8EE2-48B9-A5E7-2F1D442A2E4B}">
      <dsp:nvSpPr>
        <dsp:cNvPr id="0" name=""/>
        <dsp:cNvSpPr/>
      </dsp:nvSpPr>
      <dsp:spPr>
        <a:xfrm>
          <a:off x="4531017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E94F52F-7918-4DA1-82C9-DB92C4821ED0}">
      <dsp:nvSpPr>
        <dsp:cNvPr id="0" name=""/>
        <dsp:cNvSpPr/>
      </dsp:nvSpPr>
      <dsp:spPr>
        <a:xfrm rot="17700000">
          <a:off x="3987395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Modeladores 3D</a:t>
          </a:r>
          <a:endParaRPr lang="en-US" sz="1000" kern="1200" dirty="0"/>
        </a:p>
      </dsp:txBody>
      <dsp:txXfrm>
        <a:off x="3987395" y="3070082"/>
        <a:ext cx="950914" cy="458495"/>
      </dsp:txXfrm>
    </dsp:sp>
    <dsp:sp modelId="{D897876F-4ED2-40B8-901E-AEB1AD096179}">
      <dsp:nvSpPr>
        <dsp:cNvPr id="0" name=""/>
        <dsp:cNvSpPr/>
      </dsp:nvSpPr>
      <dsp:spPr>
        <a:xfrm rot="17700000">
          <a:off x="4582724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C49B3-1A90-431F-84CE-32EEDB0C5ACE}">
      <dsp:nvSpPr>
        <dsp:cNvPr id="0" name=""/>
        <dsp:cNvSpPr/>
      </dsp:nvSpPr>
      <dsp:spPr>
        <a:xfrm>
          <a:off x="5056624" y="2218585"/>
          <a:ext cx="884284" cy="884284"/>
        </a:xfrm>
        <a:prstGeom prst="donut">
          <a:avLst>
            <a:gd name="adj" fmla="val 2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384B809-99CF-4067-A7B7-AFBD649D7DC7}">
      <dsp:nvSpPr>
        <dsp:cNvPr id="0" name=""/>
        <dsp:cNvSpPr/>
      </dsp:nvSpPr>
      <dsp:spPr>
        <a:xfrm rot="17700000">
          <a:off x="5368206" y="1497713"/>
          <a:ext cx="1099263" cy="529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0" rIns="0" bIns="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Computação Gráfica Avançada II: </a:t>
          </a:r>
          <a:r>
            <a:rPr lang="pt-BR" sz="1000" b="1" kern="1200" dirty="0" smtClean="0"/>
            <a:t>Animação e Games</a:t>
          </a:r>
          <a:endParaRPr lang="en-US" sz="1000" b="1" kern="1200" dirty="0"/>
        </a:p>
      </dsp:txBody>
      <dsp:txXfrm>
        <a:off x="5368206" y="1497713"/>
        <a:ext cx="1099263" cy="529760"/>
      </dsp:txXfrm>
    </dsp:sp>
    <dsp:sp modelId="{7968EBB9-1BD7-4D71-97B3-0F6CAD4162A8}">
      <dsp:nvSpPr>
        <dsp:cNvPr id="0" name=""/>
        <dsp:cNvSpPr/>
      </dsp:nvSpPr>
      <dsp:spPr>
        <a:xfrm>
          <a:off x="6007516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0A470C3-C50E-4AEC-9F20-35E3A9A8A305}">
      <dsp:nvSpPr>
        <dsp:cNvPr id="0" name=""/>
        <dsp:cNvSpPr/>
      </dsp:nvSpPr>
      <dsp:spPr>
        <a:xfrm rot="17700000">
          <a:off x="5463893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Game Engines</a:t>
          </a:r>
          <a:endParaRPr lang="en-US" sz="1000" kern="1200" dirty="0"/>
        </a:p>
      </dsp:txBody>
      <dsp:txXfrm>
        <a:off x="5463893" y="3070082"/>
        <a:ext cx="950914" cy="458495"/>
      </dsp:txXfrm>
    </dsp:sp>
    <dsp:sp modelId="{3B6AEDCC-6DFB-40FE-8EE8-15DB1D0AD08F}">
      <dsp:nvSpPr>
        <dsp:cNvPr id="0" name=""/>
        <dsp:cNvSpPr/>
      </dsp:nvSpPr>
      <dsp:spPr>
        <a:xfrm rot="17700000">
          <a:off x="6059223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2852CF-2D1A-46E8-8D08-C2D906CED5D4}">
      <dsp:nvSpPr>
        <dsp:cNvPr id="0" name=""/>
        <dsp:cNvSpPr/>
      </dsp:nvSpPr>
      <dsp:spPr>
        <a:xfrm>
          <a:off x="6533052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A2B2ED6-579A-4F45-95F5-E9AC77608965}">
      <dsp:nvSpPr>
        <dsp:cNvPr id="0" name=""/>
        <dsp:cNvSpPr/>
      </dsp:nvSpPr>
      <dsp:spPr>
        <a:xfrm rot="17700000">
          <a:off x="5989430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Modelos Hierárquicos</a:t>
          </a:r>
          <a:endParaRPr lang="en-US" sz="1000" kern="1200" dirty="0"/>
        </a:p>
      </dsp:txBody>
      <dsp:txXfrm>
        <a:off x="5989430" y="3070082"/>
        <a:ext cx="950914" cy="458495"/>
      </dsp:txXfrm>
    </dsp:sp>
    <dsp:sp modelId="{0A880504-C8E4-4D45-9ED3-934A318448A2}">
      <dsp:nvSpPr>
        <dsp:cNvPr id="0" name=""/>
        <dsp:cNvSpPr/>
      </dsp:nvSpPr>
      <dsp:spPr>
        <a:xfrm rot="17700000">
          <a:off x="6584759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301A96-D730-488F-8542-FA0D04CC0240}">
      <dsp:nvSpPr>
        <dsp:cNvPr id="0" name=""/>
        <dsp:cNvSpPr/>
      </dsp:nvSpPr>
      <dsp:spPr>
        <a:xfrm>
          <a:off x="7058589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1FE676-7739-469F-A9B4-299C36E31489}">
      <dsp:nvSpPr>
        <dsp:cNvPr id="0" name=""/>
        <dsp:cNvSpPr/>
      </dsp:nvSpPr>
      <dsp:spPr>
        <a:xfrm rot="17700000">
          <a:off x="6514966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Motion Capture</a:t>
          </a:r>
          <a:endParaRPr lang="en-US" sz="1000" kern="1200" dirty="0"/>
        </a:p>
      </dsp:txBody>
      <dsp:txXfrm>
        <a:off x="6514966" y="3070082"/>
        <a:ext cx="950914" cy="458495"/>
      </dsp:txXfrm>
    </dsp:sp>
    <dsp:sp modelId="{0C12F9F3-E32D-4780-A4AF-8E7DB02429F7}">
      <dsp:nvSpPr>
        <dsp:cNvPr id="0" name=""/>
        <dsp:cNvSpPr/>
      </dsp:nvSpPr>
      <dsp:spPr>
        <a:xfrm rot="17700000">
          <a:off x="7110295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C787C-7E61-4F15-B2D9-3271CDC4FF16}">
      <dsp:nvSpPr>
        <dsp:cNvPr id="0" name=""/>
        <dsp:cNvSpPr/>
      </dsp:nvSpPr>
      <dsp:spPr>
        <a:xfrm>
          <a:off x="7584125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AD9643-1026-4D93-9C7B-142A10061AE7}">
      <dsp:nvSpPr>
        <dsp:cNvPr id="0" name=""/>
        <dsp:cNvSpPr/>
      </dsp:nvSpPr>
      <dsp:spPr>
        <a:xfrm rot="17700000">
          <a:off x="7040503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Games</a:t>
          </a:r>
          <a:endParaRPr lang="en-US" sz="1000" kern="1200" dirty="0"/>
        </a:p>
      </dsp:txBody>
      <dsp:txXfrm>
        <a:off x="7040503" y="3070082"/>
        <a:ext cx="950914" cy="458495"/>
      </dsp:txXfrm>
    </dsp:sp>
    <dsp:sp modelId="{727021D4-0C6B-4439-AE01-5E390C63084A}">
      <dsp:nvSpPr>
        <dsp:cNvPr id="0" name=""/>
        <dsp:cNvSpPr/>
      </dsp:nvSpPr>
      <dsp:spPr>
        <a:xfrm rot="17700000">
          <a:off x="7635832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6EBEE6-C763-40C1-9224-30983BE1A17D}">
      <dsp:nvSpPr>
        <dsp:cNvPr id="0" name=""/>
        <dsp:cNvSpPr/>
      </dsp:nvSpPr>
      <dsp:spPr>
        <a:xfrm>
          <a:off x="8109732" y="2218585"/>
          <a:ext cx="884284" cy="884284"/>
        </a:xfrm>
        <a:prstGeom prst="donut">
          <a:avLst>
            <a:gd name="adj" fmla="val 2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96D0C35-77D4-4A5D-B297-72D8DEB61524}">
      <dsp:nvSpPr>
        <dsp:cNvPr id="0" name=""/>
        <dsp:cNvSpPr/>
      </dsp:nvSpPr>
      <dsp:spPr>
        <a:xfrm rot="17700000">
          <a:off x="8421314" y="1497713"/>
          <a:ext cx="1099263" cy="529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0" rIns="0" bIns="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Finalização &amp; Avaliação</a:t>
          </a:r>
          <a:endParaRPr lang="en-US" sz="1000" kern="1200" dirty="0"/>
        </a:p>
      </dsp:txBody>
      <dsp:txXfrm>
        <a:off x="8421314" y="1497713"/>
        <a:ext cx="1099263" cy="529760"/>
      </dsp:txXfrm>
    </dsp:sp>
    <dsp:sp modelId="{DE3A7F2B-3F60-4295-9253-83CA46101049}">
      <dsp:nvSpPr>
        <dsp:cNvPr id="0" name=""/>
        <dsp:cNvSpPr/>
      </dsp:nvSpPr>
      <dsp:spPr>
        <a:xfrm>
          <a:off x="9060624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2C62FC5-D97D-42F5-8162-2FDD75497C2B}">
      <dsp:nvSpPr>
        <dsp:cNvPr id="0" name=""/>
        <dsp:cNvSpPr/>
      </dsp:nvSpPr>
      <dsp:spPr>
        <a:xfrm rot="17700000">
          <a:off x="8517002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Prova</a:t>
          </a:r>
          <a:endParaRPr lang="en-US" sz="1000" kern="1200" dirty="0"/>
        </a:p>
      </dsp:txBody>
      <dsp:txXfrm>
        <a:off x="8517002" y="3070082"/>
        <a:ext cx="950914" cy="458495"/>
      </dsp:txXfrm>
    </dsp:sp>
    <dsp:sp modelId="{35F7CB27-86F1-4C5D-8B16-52328A2C3F07}">
      <dsp:nvSpPr>
        <dsp:cNvPr id="0" name=""/>
        <dsp:cNvSpPr/>
      </dsp:nvSpPr>
      <dsp:spPr>
        <a:xfrm rot="17700000">
          <a:off x="9112331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5AA2B0-0B39-44CF-A070-26BD7A2C78F8}">
      <dsp:nvSpPr>
        <dsp:cNvPr id="0" name=""/>
        <dsp:cNvSpPr/>
      </dsp:nvSpPr>
      <dsp:spPr>
        <a:xfrm>
          <a:off x="9586160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3F4A54-476D-4FA9-9387-B69C36825A31}">
      <dsp:nvSpPr>
        <dsp:cNvPr id="0" name=""/>
        <dsp:cNvSpPr/>
      </dsp:nvSpPr>
      <dsp:spPr>
        <a:xfrm rot="17700000">
          <a:off x="9042538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Defesas</a:t>
          </a:r>
          <a:endParaRPr lang="en-US" sz="1000" kern="1200" dirty="0"/>
        </a:p>
      </dsp:txBody>
      <dsp:txXfrm>
        <a:off x="9042538" y="3070082"/>
        <a:ext cx="950914" cy="458495"/>
      </dsp:txXfrm>
    </dsp:sp>
    <dsp:sp modelId="{152CF5FE-5913-43EC-9794-377BDCAC91CC}">
      <dsp:nvSpPr>
        <dsp:cNvPr id="0" name=""/>
        <dsp:cNvSpPr/>
      </dsp:nvSpPr>
      <dsp:spPr>
        <a:xfrm rot="17700000">
          <a:off x="9637867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DAD150-82B7-4885-9B44-B41CD4FA9495}">
      <dsp:nvSpPr>
        <dsp:cNvPr id="0" name=""/>
        <dsp:cNvSpPr/>
      </dsp:nvSpPr>
      <dsp:spPr>
        <a:xfrm>
          <a:off x="1889" y="1677046"/>
          <a:ext cx="1223175" cy="1223175"/>
        </a:xfrm>
        <a:prstGeom prst="donut">
          <a:avLst>
            <a:gd name="adj" fmla="val 20000"/>
          </a:avLst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678D22B-09B4-4E8A-AB31-9694B712E803}">
      <dsp:nvSpPr>
        <dsp:cNvPr id="0" name=""/>
        <dsp:cNvSpPr/>
      </dsp:nvSpPr>
      <dsp:spPr>
        <a:xfrm rot="17700000">
          <a:off x="432881" y="679908"/>
          <a:ext cx="1520542" cy="732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0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dirty="0" smtClean="0"/>
            <a:t>Computação Gráfica </a:t>
          </a:r>
          <a:r>
            <a:rPr lang="pt-BR" sz="1800" b="1" kern="1200" dirty="0" smtClean="0"/>
            <a:t>Básica</a:t>
          </a:r>
          <a:endParaRPr lang="en-US" sz="1800" b="1" kern="1200" dirty="0"/>
        </a:p>
      </dsp:txBody>
      <dsp:txXfrm>
        <a:off x="432881" y="679908"/>
        <a:ext cx="1520542" cy="732784"/>
      </dsp:txXfrm>
    </dsp:sp>
    <dsp:sp modelId="{8100BEF6-8F28-433E-A0B3-38573B1125AF}">
      <dsp:nvSpPr>
        <dsp:cNvPr id="0" name=""/>
        <dsp:cNvSpPr/>
      </dsp:nvSpPr>
      <dsp:spPr>
        <a:xfrm>
          <a:off x="1317198" y="1971181"/>
          <a:ext cx="634905" cy="634905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61ED4B0-BFA0-4A0F-A695-9483F941DF08}">
      <dsp:nvSpPr>
        <dsp:cNvPr id="0" name=""/>
        <dsp:cNvSpPr/>
      </dsp:nvSpPr>
      <dsp:spPr>
        <a:xfrm rot="17700000">
          <a:off x="565240" y="2854869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kern="1200" dirty="0" smtClean="0"/>
            <a:t>Sistema Básico 2D: Viewport</a:t>
          </a:r>
          <a:endParaRPr lang="en-US" sz="1200" kern="1200" dirty="0"/>
        </a:p>
      </dsp:txBody>
      <dsp:txXfrm>
        <a:off x="565240" y="2854869"/>
        <a:ext cx="1315340" cy="634208"/>
      </dsp:txXfrm>
    </dsp:sp>
    <dsp:sp modelId="{7FA10066-0E2C-4E87-A72E-A04C0BBD51DB}">
      <dsp:nvSpPr>
        <dsp:cNvPr id="0" name=""/>
        <dsp:cNvSpPr/>
      </dsp:nvSpPr>
      <dsp:spPr>
        <a:xfrm rot="17700000">
          <a:off x="1388721" y="1088190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855898-011D-4D7D-BC15-2AB3181A3D2E}">
      <dsp:nvSpPr>
        <dsp:cNvPr id="0" name=""/>
        <dsp:cNvSpPr/>
      </dsp:nvSpPr>
      <dsp:spPr>
        <a:xfrm>
          <a:off x="2044140" y="1971181"/>
          <a:ext cx="634905" cy="634905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C74D12A-A6C8-4F51-AB30-9800B8A4D68A}">
      <dsp:nvSpPr>
        <dsp:cNvPr id="0" name=""/>
        <dsp:cNvSpPr/>
      </dsp:nvSpPr>
      <dsp:spPr>
        <a:xfrm rot="17700000">
          <a:off x="1292181" y="2854869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kern="1200" dirty="0" smtClean="0"/>
            <a:t>Operações Primitivas 2D</a:t>
          </a:r>
          <a:endParaRPr lang="en-US" sz="1200" kern="1200" dirty="0"/>
        </a:p>
      </dsp:txBody>
      <dsp:txXfrm>
        <a:off x="1292181" y="2854869"/>
        <a:ext cx="1315340" cy="634208"/>
      </dsp:txXfrm>
    </dsp:sp>
    <dsp:sp modelId="{0262AB5E-6948-46E9-82EA-CBBC96F7AC46}">
      <dsp:nvSpPr>
        <dsp:cNvPr id="0" name=""/>
        <dsp:cNvSpPr/>
      </dsp:nvSpPr>
      <dsp:spPr>
        <a:xfrm rot="17700000">
          <a:off x="2115663" y="1088190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D85486-16EB-48BB-ABF1-768407C8E3CC}">
      <dsp:nvSpPr>
        <dsp:cNvPr id="0" name=""/>
        <dsp:cNvSpPr/>
      </dsp:nvSpPr>
      <dsp:spPr>
        <a:xfrm>
          <a:off x="2771081" y="1971181"/>
          <a:ext cx="634905" cy="634905"/>
        </a:xfrm>
        <a:prstGeom prst="ellipse">
          <a:avLst/>
        </a:prstGeom>
        <a:solidFill>
          <a:schemeClr val="accent2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2826F19-FD46-4203-B904-BE38EE6AAE7E}">
      <dsp:nvSpPr>
        <dsp:cNvPr id="0" name=""/>
        <dsp:cNvSpPr/>
      </dsp:nvSpPr>
      <dsp:spPr>
        <a:xfrm rot="17700000">
          <a:off x="2019123" y="2854869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kern="1200" dirty="0" smtClean="0"/>
            <a:t>Clipping (Recorte)</a:t>
          </a:r>
          <a:endParaRPr lang="en-US" sz="1200" kern="1200" dirty="0"/>
        </a:p>
      </dsp:txBody>
      <dsp:txXfrm>
        <a:off x="2019123" y="2854869"/>
        <a:ext cx="1315340" cy="634208"/>
      </dsp:txXfrm>
    </dsp:sp>
    <dsp:sp modelId="{14A3EE9E-9450-4EB4-89AC-40BB11F789E4}">
      <dsp:nvSpPr>
        <dsp:cNvPr id="0" name=""/>
        <dsp:cNvSpPr/>
      </dsp:nvSpPr>
      <dsp:spPr>
        <a:xfrm rot="17700000">
          <a:off x="2842604" y="1088190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9F3454-4AA8-4467-8317-5DE34219A6CE}">
      <dsp:nvSpPr>
        <dsp:cNvPr id="0" name=""/>
        <dsp:cNvSpPr/>
      </dsp:nvSpPr>
      <dsp:spPr>
        <a:xfrm>
          <a:off x="3498023" y="1971181"/>
          <a:ext cx="634905" cy="634905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E71C06-1F36-4D4A-BCD7-2E006D3BB9BF}">
      <dsp:nvSpPr>
        <dsp:cNvPr id="0" name=""/>
        <dsp:cNvSpPr/>
      </dsp:nvSpPr>
      <dsp:spPr>
        <a:xfrm rot="17700000">
          <a:off x="2746064" y="2854869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kern="1200" dirty="0" smtClean="0"/>
            <a:t>Curvas Paramétricas 2D</a:t>
          </a:r>
          <a:endParaRPr lang="en-US" sz="1200" kern="1200" dirty="0"/>
        </a:p>
      </dsp:txBody>
      <dsp:txXfrm>
        <a:off x="2746064" y="2854869"/>
        <a:ext cx="1315340" cy="634208"/>
      </dsp:txXfrm>
    </dsp:sp>
    <dsp:sp modelId="{A8928A49-7A83-4188-B356-661E0F5ABBCB}">
      <dsp:nvSpPr>
        <dsp:cNvPr id="0" name=""/>
        <dsp:cNvSpPr/>
      </dsp:nvSpPr>
      <dsp:spPr>
        <a:xfrm rot="17700000">
          <a:off x="3569546" y="1088190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B04E84-2B34-41A9-80ED-93B13A6133E7}">
      <dsp:nvSpPr>
        <dsp:cNvPr id="0" name=""/>
        <dsp:cNvSpPr/>
      </dsp:nvSpPr>
      <dsp:spPr>
        <a:xfrm>
          <a:off x="4224964" y="1971181"/>
          <a:ext cx="634905" cy="634905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247B51F-2663-4CD1-A743-F00E7C60903E}">
      <dsp:nvSpPr>
        <dsp:cNvPr id="0" name=""/>
        <dsp:cNvSpPr/>
      </dsp:nvSpPr>
      <dsp:spPr>
        <a:xfrm rot="17700000">
          <a:off x="3473006" y="2854869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kern="1200" dirty="0" smtClean="0"/>
            <a:t>Algoritmos Incrementais para Curvas 2D</a:t>
          </a:r>
          <a:endParaRPr lang="en-US" sz="1200" kern="1200" dirty="0"/>
        </a:p>
      </dsp:txBody>
      <dsp:txXfrm>
        <a:off x="3473006" y="2854869"/>
        <a:ext cx="1315340" cy="634208"/>
      </dsp:txXfrm>
    </dsp:sp>
    <dsp:sp modelId="{953D7D36-2F92-47DD-9B07-47A073C41690}">
      <dsp:nvSpPr>
        <dsp:cNvPr id="0" name=""/>
        <dsp:cNvSpPr/>
      </dsp:nvSpPr>
      <dsp:spPr>
        <a:xfrm rot="17700000">
          <a:off x="4296487" y="1088190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3EA8EB-B06C-4A66-85DA-3076C51E915C}">
      <dsp:nvSpPr>
        <dsp:cNvPr id="0" name=""/>
        <dsp:cNvSpPr/>
      </dsp:nvSpPr>
      <dsp:spPr>
        <a:xfrm>
          <a:off x="4951906" y="1971181"/>
          <a:ext cx="634905" cy="634905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F52AE2E-8329-405A-A975-830B9307C72E}">
      <dsp:nvSpPr>
        <dsp:cNvPr id="0" name=""/>
        <dsp:cNvSpPr/>
      </dsp:nvSpPr>
      <dsp:spPr>
        <a:xfrm rot="17700000">
          <a:off x="4199947" y="2854869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kern="1200" dirty="0" smtClean="0"/>
            <a:t>CG 3D: Projeção Paralela</a:t>
          </a:r>
          <a:endParaRPr lang="en-US" sz="1200" kern="1200" dirty="0"/>
        </a:p>
      </dsp:txBody>
      <dsp:txXfrm>
        <a:off x="4199947" y="2854869"/>
        <a:ext cx="1315340" cy="634208"/>
      </dsp:txXfrm>
    </dsp:sp>
    <dsp:sp modelId="{08A5FB46-9C91-4412-AAE0-C872A87454D8}">
      <dsp:nvSpPr>
        <dsp:cNvPr id="0" name=""/>
        <dsp:cNvSpPr/>
      </dsp:nvSpPr>
      <dsp:spPr>
        <a:xfrm rot="17700000">
          <a:off x="5023429" y="1088190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C36083-5D95-4248-AA7A-CCB84E7CD326}">
      <dsp:nvSpPr>
        <dsp:cNvPr id="0" name=""/>
        <dsp:cNvSpPr/>
      </dsp:nvSpPr>
      <dsp:spPr>
        <a:xfrm>
          <a:off x="5678847" y="1971181"/>
          <a:ext cx="634905" cy="634905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E3AA7E4-B5F7-4D05-8322-5F43EF889A39}">
      <dsp:nvSpPr>
        <dsp:cNvPr id="0" name=""/>
        <dsp:cNvSpPr/>
      </dsp:nvSpPr>
      <dsp:spPr>
        <a:xfrm rot="17700000">
          <a:off x="4926889" y="2854869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kern="1200" dirty="0" smtClean="0"/>
            <a:t>CG 3D: Projeção em Perspectiva</a:t>
          </a:r>
          <a:endParaRPr lang="en-US" sz="1200" kern="1200" dirty="0"/>
        </a:p>
      </dsp:txBody>
      <dsp:txXfrm>
        <a:off x="4926889" y="2854869"/>
        <a:ext cx="1315340" cy="634208"/>
      </dsp:txXfrm>
    </dsp:sp>
    <dsp:sp modelId="{99F4082D-AC74-470D-B763-01ECFBC85026}">
      <dsp:nvSpPr>
        <dsp:cNvPr id="0" name=""/>
        <dsp:cNvSpPr/>
      </dsp:nvSpPr>
      <dsp:spPr>
        <a:xfrm rot="17700000">
          <a:off x="5750370" y="1088190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8B28A8-8BCE-449D-8FE6-9A0184CF58AB}">
      <dsp:nvSpPr>
        <dsp:cNvPr id="0" name=""/>
        <dsp:cNvSpPr/>
      </dsp:nvSpPr>
      <dsp:spPr>
        <a:xfrm>
          <a:off x="6405789" y="1971181"/>
          <a:ext cx="634905" cy="634905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75F645F-2EC8-4A7B-B21F-57BA0A9E0826}">
      <dsp:nvSpPr>
        <dsp:cNvPr id="0" name=""/>
        <dsp:cNvSpPr/>
      </dsp:nvSpPr>
      <dsp:spPr>
        <a:xfrm rot="17700000">
          <a:off x="5653830" y="2854869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kern="1200" dirty="0" smtClean="0"/>
            <a:t>Operações Primitivas 3D</a:t>
          </a:r>
          <a:endParaRPr lang="en-US" sz="1200" kern="1200" dirty="0"/>
        </a:p>
      </dsp:txBody>
      <dsp:txXfrm>
        <a:off x="5653830" y="2854869"/>
        <a:ext cx="1315340" cy="634208"/>
      </dsp:txXfrm>
    </dsp:sp>
    <dsp:sp modelId="{6D1B9C76-46D1-4E58-85DB-1A4E6ED6A4FD}">
      <dsp:nvSpPr>
        <dsp:cNvPr id="0" name=""/>
        <dsp:cNvSpPr/>
      </dsp:nvSpPr>
      <dsp:spPr>
        <a:xfrm rot="17700000">
          <a:off x="6477312" y="1088190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F20B03-6EF3-4DC4-ADC3-31FBA26E3F51}">
      <dsp:nvSpPr>
        <dsp:cNvPr id="0" name=""/>
        <dsp:cNvSpPr/>
      </dsp:nvSpPr>
      <dsp:spPr>
        <a:xfrm>
          <a:off x="7132730" y="1971181"/>
          <a:ext cx="634905" cy="634905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18CD973-EA02-4985-8FD3-320B6E1436C3}">
      <dsp:nvSpPr>
        <dsp:cNvPr id="0" name=""/>
        <dsp:cNvSpPr/>
      </dsp:nvSpPr>
      <dsp:spPr>
        <a:xfrm rot="17700000">
          <a:off x="6380772" y="2854869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kern="1200" dirty="0" smtClean="0"/>
            <a:t>Superfícies Paramétricas Bicúbicas</a:t>
          </a:r>
          <a:endParaRPr lang="en-US" sz="1200" kern="1200" dirty="0"/>
        </a:p>
      </dsp:txBody>
      <dsp:txXfrm>
        <a:off x="6380772" y="2854869"/>
        <a:ext cx="1315340" cy="634208"/>
      </dsp:txXfrm>
    </dsp:sp>
    <dsp:sp modelId="{FE0CA4E7-EBD0-4827-AFBD-1E3D27CBA7C6}">
      <dsp:nvSpPr>
        <dsp:cNvPr id="0" name=""/>
        <dsp:cNvSpPr/>
      </dsp:nvSpPr>
      <dsp:spPr>
        <a:xfrm rot="17700000">
          <a:off x="7204253" y="1088190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AB5A72-DEB1-46DE-AB2B-D587E9137C70}">
      <dsp:nvSpPr>
        <dsp:cNvPr id="0" name=""/>
        <dsp:cNvSpPr/>
      </dsp:nvSpPr>
      <dsp:spPr>
        <a:xfrm>
          <a:off x="7859672" y="1971181"/>
          <a:ext cx="634905" cy="634905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550966-2582-46BD-A05F-970F195255F3}">
      <dsp:nvSpPr>
        <dsp:cNvPr id="0" name=""/>
        <dsp:cNvSpPr/>
      </dsp:nvSpPr>
      <dsp:spPr>
        <a:xfrm rot="17700000">
          <a:off x="7107714" y="2854869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kern="1200" dirty="0" smtClean="0"/>
            <a:t>Algoritmos Incrementais para Superfícies 3D</a:t>
          </a:r>
          <a:endParaRPr lang="en-US" sz="1200" kern="1200" dirty="0"/>
        </a:p>
      </dsp:txBody>
      <dsp:txXfrm>
        <a:off x="7107714" y="2854869"/>
        <a:ext cx="1315340" cy="634208"/>
      </dsp:txXfrm>
    </dsp:sp>
    <dsp:sp modelId="{BF720E63-5FFB-4EDA-BE64-0FD58EB9C823}">
      <dsp:nvSpPr>
        <dsp:cNvPr id="0" name=""/>
        <dsp:cNvSpPr/>
      </dsp:nvSpPr>
      <dsp:spPr>
        <a:xfrm rot="17700000">
          <a:off x="7931195" y="1088190"/>
          <a:ext cx="1315340" cy="6342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DAD150-82B7-4885-9B44-B41CD4FA9495}">
      <dsp:nvSpPr>
        <dsp:cNvPr id="0" name=""/>
        <dsp:cNvSpPr/>
      </dsp:nvSpPr>
      <dsp:spPr>
        <a:xfrm>
          <a:off x="1480" y="2218585"/>
          <a:ext cx="884284" cy="884284"/>
        </a:xfrm>
        <a:prstGeom prst="donut">
          <a:avLst>
            <a:gd name="adj" fmla="val 20000"/>
          </a:avLst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678D22B-09B4-4E8A-AB31-9694B712E803}">
      <dsp:nvSpPr>
        <dsp:cNvPr id="0" name=""/>
        <dsp:cNvSpPr/>
      </dsp:nvSpPr>
      <dsp:spPr>
        <a:xfrm rot="17700000">
          <a:off x="313062" y="1497713"/>
          <a:ext cx="1099263" cy="529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0" rIns="0" bIns="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Computação Gráfica </a:t>
          </a:r>
          <a:r>
            <a:rPr lang="pt-BR" sz="1000" b="1" kern="1200" dirty="0" smtClean="0"/>
            <a:t>Básica</a:t>
          </a:r>
          <a:endParaRPr lang="en-US" sz="1000" b="1" kern="1200" dirty="0"/>
        </a:p>
      </dsp:txBody>
      <dsp:txXfrm>
        <a:off x="313062" y="1497713"/>
        <a:ext cx="1099263" cy="529760"/>
      </dsp:txXfrm>
    </dsp:sp>
    <dsp:sp modelId="{3FAF0865-9144-4AE3-850D-FBF2CA788390}">
      <dsp:nvSpPr>
        <dsp:cNvPr id="0" name=""/>
        <dsp:cNvSpPr/>
      </dsp:nvSpPr>
      <dsp:spPr>
        <a:xfrm>
          <a:off x="952372" y="2431227"/>
          <a:ext cx="458999" cy="458999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A392AC1-63ED-43ED-9881-E82D40731947}">
      <dsp:nvSpPr>
        <dsp:cNvPr id="0" name=""/>
        <dsp:cNvSpPr/>
      </dsp:nvSpPr>
      <dsp:spPr>
        <a:xfrm rot="17700000">
          <a:off x="408750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CG 2D</a:t>
          </a:r>
          <a:endParaRPr lang="en-US" sz="1000" kern="1200" dirty="0"/>
        </a:p>
      </dsp:txBody>
      <dsp:txXfrm>
        <a:off x="408750" y="3070082"/>
        <a:ext cx="950914" cy="458495"/>
      </dsp:txXfrm>
    </dsp:sp>
    <dsp:sp modelId="{67B9C80C-18FC-4593-80FF-3780640CC673}">
      <dsp:nvSpPr>
        <dsp:cNvPr id="0" name=""/>
        <dsp:cNvSpPr/>
      </dsp:nvSpPr>
      <dsp:spPr>
        <a:xfrm rot="17700000">
          <a:off x="1004079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00BEF6-8F28-433E-A0B3-38573B1125AF}">
      <dsp:nvSpPr>
        <dsp:cNvPr id="0" name=""/>
        <dsp:cNvSpPr/>
      </dsp:nvSpPr>
      <dsp:spPr>
        <a:xfrm>
          <a:off x="1477909" y="2431227"/>
          <a:ext cx="458999" cy="458999"/>
        </a:xfrm>
        <a:prstGeom prst="ellipse">
          <a:avLst/>
        </a:prstGeom>
        <a:solidFill>
          <a:srgbClr val="92D050"/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61ED4B0-BFA0-4A0F-A695-9483F941DF08}">
      <dsp:nvSpPr>
        <dsp:cNvPr id="0" name=""/>
        <dsp:cNvSpPr/>
      </dsp:nvSpPr>
      <dsp:spPr>
        <a:xfrm rot="17700000">
          <a:off x="934286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CG 3D</a:t>
          </a:r>
          <a:endParaRPr lang="en-US" sz="1000" kern="1200" dirty="0"/>
        </a:p>
      </dsp:txBody>
      <dsp:txXfrm>
        <a:off x="934286" y="3070082"/>
        <a:ext cx="950914" cy="458495"/>
      </dsp:txXfrm>
    </dsp:sp>
    <dsp:sp modelId="{7FA10066-0E2C-4E87-A72E-A04C0BBD51DB}">
      <dsp:nvSpPr>
        <dsp:cNvPr id="0" name=""/>
        <dsp:cNvSpPr/>
      </dsp:nvSpPr>
      <dsp:spPr>
        <a:xfrm rot="17700000">
          <a:off x="1529616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115E36-3EA2-4871-AF11-43DF3919A6C6}">
      <dsp:nvSpPr>
        <dsp:cNvPr id="0" name=""/>
        <dsp:cNvSpPr/>
      </dsp:nvSpPr>
      <dsp:spPr>
        <a:xfrm>
          <a:off x="2003516" y="2218585"/>
          <a:ext cx="884284" cy="884284"/>
        </a:xfrm>
        <a:prstGeom prst="donut">
          <a:avLst>
            <a:gd name="adj" fmla="val 2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1F91F21-006F-4FFB-A157-16D5D0B5E3A1}">
      <dsp:nvSpPr>
        <dsp:cNvPr id="0" name=""/>
        <dsp:cNvSpPr/>
      </dsp:nvSpPr>
      <dsp:spPr>
        <a:xfrm rot="17700000">
          <a:off x="2315098" y="1497713"/>
          <a:ext cx="1099263" cy="529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0" rIns="0" bIns="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Computação Gráfica Avançada I: </a:t>
          </a:r>
          <a:r>
            <a:rPr lang="pt-BR" sz="1000" b="1" kern="1200" dirty="0" smtClean="0"/>
            <a:t>Modelagem e Visualização</a:t>
          </a:r>
          <a:endParaRPr lang="en-US" sz="1000" b="1" kern="1200" dirty="0"/>
        </a:p>
      </dsp:txBody>
      <dsp:txXfrm>
        <a:off x="2315098" y="1497713"/>
        <a:ext cx="1099263" cy="529760"/>
      </dsp:txXfrm>
    </dsp:sp>
    <dsp:sp modelId="{575BC4FF-3DFB-4747-B6C4-0B7145E622A4}">
      <dsp:nvSpPr>
        <dsp:cNvPr id="0" name=""/>
        <dsp:cNvSpPr/>
      </dsp:nvSpPr>
      <dsp:spPr>
        <a:xfrm>
          <a:off x="2954407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9317CD0-B472-4746-8633-B13C0482D5AC}">
      <dsp:nvSpPr>
        <dsp:cNvPr id="0" name=""/>
        <dsp:cNvSpPr/>
      </dsp:nvSpPr>
      <dsp:spPr>
        <a:xfrm rot="17700000">
          <a:off x="2410785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Rasterização</a:t>
          </a:r>
          <a:endParaRPr lang="en-US" sz="1000" kern="1200" dirty="0"/>
        </a:p>
      </dsp:txBody>
      <dsp:txXfrm>
        <a:off x="2410785" y="3070082"/>
        <a:ext cx="950914" cy="458495"/>
      </dsp:txXfrm>
    </dsp:sp>
    <dsp:sp modelId="{B3662365-AE08-4F5F-91C0-F497A9E89E23}">
      <dsp:nvSpPr>
        <dsp:cNvPr id="0" name=""/>
        <dsp:cNvSpPr/>
      </dsp:nvSpPr>
      <dsp:spPr>
        <a:xfrm rot="17700000">
          <a:off x="3006114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D289B-1C7B-48D9-AE0F-31A219D7121A}">
      <dsp:nvSpPr>
        <dsp:cNvPr id="0" name=""/>
        <dsp:cNvSpPr/>
      </dsp:nvSpPr>
      <dsp:spPr>
        <a:xfrm>
          <a:off x="3479944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8CA9445-3F86-406C-88DD-DD6F972DA210}">
      <dsp:nvSpPr>
        <dsp:cNvPr id="0" name=""/>
        <dsp:cNvSpPr/>
      </dsp:nvSpPr>
      <dsp:spPr>
        <a:xfrm rot="17700000">
          <a:off x="2936322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z-Buffer</a:t>
          </a:r>
          <a:endParaRPr lang="en-US" sz="1000" kern="1200" dirty="0"/>
        </a:p>
      </dsp:txBody>
      <dsp:txXfrm>
        <a:off x="2936322" y="3070082"/>
        <a:ext cx="950914" cy="458495"/>
      </dsp:txXfrm>
    </dsp:sp>
    <dsp:sp modelId="{3E20D854-C849-4A14-89AF-ED7775F8FE1C}">
      <dsp:nvSpPr>
        <dsp:cNvPr id="0" name=""/>
        <dsp:cNvSpPr/>
      </dsp:nvSpPr>
      <dsp:spPr>
        <a:xfrm rot="17700000">
          <a:off x="3531651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B96CF-6778-47FA-9175-7ACB59BA536D}">
      <dsp:nvSpPr>
        <dsp:cNvPr id="0" name=""/>
        <dsp:cNvSpPr/>
      </dsp:nvSpPr>
      <dsp:spPr>
        <a:xfrm>
          <a:off x="4005480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1BB95C-DA1A-4E47-92A4-075EE6A36AD9}">
      <dsp:nvSpPr>
        <dsp:cNvPr id="0" name=""/>
        <dsp:cNvSpPr/>
      </dsp:nvSpPr>
      <dsp:spPr>
        <a:xfrm rot="17700000">
          <a:off x="3461858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Iluminação e Shaders</a:t>
          </a:r>
          <a:endParaRPr lang="en-US" sz="1000" kern="1200" dirty="0"/>
        </a:p>
      </dsp:txBody>
      <dsp:txXfrm>
        <a:off x="3461858" y="3070082"/>
        <a:ext cx="950914" cy="458495"/>
      </dsp:txXfrm>
    </dsp:sp>
    <dsp:sp modelId="{4B24F3D0-DF2B-4730-BFC6-FCFD767F891B}">
      <dsp:nvSpPr>
        <dsp:cNvPr id="0" name=""/>
        <dsp:cNvSpPr/>
      </dsp:nvSpPr>
      <dsp:spPr>
        <a:xfrm rot="17700000">
          <a:off x="4057187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CD7665-8EE2-48B9-A5E7-2F1D442A2E4B}">
      <dsp:nvSpPr>
        <dsp:cNvPr id="0" name=""/>
        <dsp:cNvSpPr/>
      </dsp:nvSpPr>
      <dsp:spPr>
        <a:xfrm>
          <a:off x="4531017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E94F52F-7918-4DA1-82C9-DB92C4821ED0}">
      <dsp:nvSpPr>
        <dsp:cNvPr id="0" name=""/>
        <dsp:cNvSpPr/>
      </dsp:nvSpPr>
      <dsp:spPr>
        <a:xfrm rot="17700000">
          <a:off x="3987395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Modeladores 3D</a:t>
          </a:r>
          <a:endParaRPr lang="en-US" sz="1000" kern="1200" dirty="0"/>
        </a:p>
      </dsp:txBody>
      <dsp:txXfrm>
        <a:off x="3987395" y="3070082"/>
        <a:ext cx="950914" cy="458495"/>
      </dsp:txXfrm>
    </dsp:sp>
    <dsp:sp modelId="{D897876F-4ED2-40B8-901E-AEB1AD096179}">
      <dsp:nvSpPr>
        <dsp:cNvPr id="0" name=""/>
        <dsp:cNvSpPr/>
      </dsp:nvSpPr>
      <dsp:spPr>
        <a:xfrm rot="17700000">
          <a:off x="4582724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C49B3-1A90-431F-84CE-32EEDB0C5ACE}">
      <dsp:nvSpPr>
        <dsp:cNvPr id="0" name=""/>
        <dsp:cNvSpPr/>
      </dsp:nvSpPr>
      <dsp:spPr>
        <a:xfrm>
          <a:off x="5056624" y="2218585"/>
          <a:ext cx="884284" cy="884284"/>
        </a:xfrm>
        <a:prstGeom prst="donut">
          <a:avLst>
            <a:gd name="adj" fmla="val 2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384B809-99CF-4067-A7B7-AFBD649D7DC7}">
      <dsp:nvSpPr>
        <dsp:cNvPr id="0" name=""/>
        <dsp:cNvSpPr/>
      </dsp:nvSpPr>
      <dsp:spPr>
        <a:xfrm rot="17700000">
          <a:off x="5368206" y="1497713"/>
          <a:ext cx="1099263" cy="529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0" rIns="0" bIns="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Computação Gráfica Avançada II: </a:t>
          </a:r>
          <a:r>
            <a:rPr lang="pt-BR" sz="1000" b="1" kern="1200" dirty="0" smtClean="0"/>
            <a:t>Animação e Games</a:t>
          </a:r>
          <a:endParaRPr lang="en-US" sz="1000" b="1" kern="1200" dirty="0"/>
        </a:p>
      </dsp:txBody>
      <dsp:txXfrm>
        <a:off x="5368206" y="1497713"/>
        <a:ext cx="1099263" cy="529760"/>
      </dsp:txXfrm>
    </dsp:sp>
    <dsp:sp modelId="{7968EBB9-1BD7-4D71-97B3-0F6CAD4162A8}">
      <dsp:nvSpPr>
        <dsp:cNvPr id="0" name=""/>
        <dsp:cNvSpPr/>
      </dsp:nvSpPr>
      <dsp:spPr>
        <a:xfrm>
          <a:off x="6007516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0A470C3-C50E-4AEC-9F20-35E3A9A8A305}">
      <dsp:nvSpPr>
        <dsp:cNvPr id="0" name=""/>
        <dsp:cNvSpPr/>
      </dsp:nvSpPr>
      <dsp:spPr>
        <a:xfrm rot="17700000">
          <a:off x="5463893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Game Engines</a:t>
          </a:r>
          <a:endParaRPr lang="en-US" sz="1000" kern="1200" dirty="0"/>
        </a:p>
      </dsp:txBody>
      <dsp:txXfrm>
        <a:off x="5463893" y="3070082"/>
        <a:ext cx="950914" cy="458495"/>
      </dsp:txXfrm>
    </dsp:sp>
    <dsp:sp modelId="{3B6AEDCC-6DFB-40FE-8EE8-15DB1D0AD08F}">
      <dsp:nvSpPr>
        <dsp:cNvPr id="0" name=""/>
        <dsp:cNvSpPr/>
      </dsp:nvSpPr>
      <dsp:spPr>
        <a:xfrm rot="17700000">
          <a:off x="6059223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2852CF-2D1A-46E8-8D08-C2D906CED5D4}">
      <dsp:nvSpPr>
        <dsp:cNvPr id="0" name=""/>
        <dsp:cNvSpPr/>
      </dsp:nvSpPr>
      <dsp:spPr>
        <a:xfrm>
          <a:off x="6533052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A2B2ED6-579A-4F45-95F5-E9AC77608965}">
      <dsp:nvSpPr>
        <dsp:cNvPr id="0" name=""/>
        <dsp:cNvSpPr/>
      </dsp:nvSpPr>
      <dsp:spPr>
        <a:xfrm rot="17700000">
          <a:off x="5989430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Modelos Hierárquicos</a:t>
          </a:r>
          <a:endParaRPr lang="en-US" sz="1000" kern="1200" dirty="0"/>
        </a:p>
      </dsp:txBody>
      <dsp:txXfrm>
        <a:off x="5989430" y="3070082"/>
        <a:ext cx="950914" cy="458495"/>
      </dsp:txXfrm>
    </dsp:sp>
    <dsp:sp modelId="{0A880504-C8E4-4D45-9ED3-934A318448A2}">
      <dsp:nvSpPr>
        <dsp:cNvPr id="0" name=""/>
        <dsp:cNvSpPr/>
      </dsp:nvSpPr>
      <dsp:spPr>
        <a:xfrm rot="17700000">
          <a:off x="6584759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301A96-D730-488F-8542-FA0D04CC0240}">
      <dsp:nvSpPr>
        <dsp:cNvPr id="0" name=""/>
        <dsp:cNvSpPr/>
      </dsp:nvSpPr>
      <dsp:spPr>
        <a:xfrm>
          <a:off x="7058589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1FE676-7739-469F-A9B4-299C36E31489}">
      <dsp:nvSpPr>
        <dsp:cNvPr id="0" name=""/>
        <dsp:cNvSpPr/>
      </dsp:nvSpPr>
      <dsp:spPr>
        <a:xfrm rot="17700000">
          <a:off x="6514966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Motion Capture</a:t>
          </a:r>
          <a:endParaRPr lang="en-US" sz="1000" kern="1200" dirty="0"/>
        </a:p>
      </dsp:txBody>
      <dsp:txXfrm>
        <a:off x="6514966" y="3070082"/>
        <a:ext cx="950914" cy="458495"/>
      </dsp:txXfrm>
    </dsp:sp>
    <dsp:sp modelId="{0C12F9F3-E32D-4780-A4AF-8E7DB02429F7}">
      <dsp:nvSpPr>
        <dsp:cNvPr id="0" name=""/>
        <dsp:cNvSpPr/>
      </dsp:nvSpPr>
      <dsp:spPr>
        <a:xfrm rot="17700000">
          <a:off x="7110295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C787C-7E61-4F15-B2D9-3271CDC4FF16}">
      <dsp:nvSpPr>
        <dsp:cNvPr id="0" name=""/>
        <dsp:cNvSpPr/>
      </dsp:nvSpPr>
      <dsp:spPr>
        <a:xfrm>
          <a:off x="7584125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AD9643-1026-4D93-9C7B-142A10061AE7}">
      <dsp:nvSpPr>
        <dsp:cNvPr id="0" name=""/>
        <dsp:cNvSpPr/>
      </dsp:nvSpPr>
      <dsp:spPr>
        <a:xfrm rot="17700000">
          <a:off x="7040503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Games</a:t>
          </a:r>
          <a:endParaRPr lang="en-US" sz="1000" kern="1200" dirty="0"/>
        </a:p>
      </dsp:txBody>
      <dsp:txXfrm>
        <a:off x="7040503" y="3070082"/>
        <a:ext cx="950914" cy="458495"/>
      </dsp:txXfrm>
    </dsp:sp>
    <dsp:sp modelId="{727021D4-0C6B-4439-AE01-5E390C63084A}">
      <dsp:nvSpPr>
        <dsp:cNvPr id="0" name=""/>
        <dsp:cNvSpPr/>
      </dsp:nvSpPr>
      <dsp:spPr>
        <a:xfrm rot="17700000">
          <a:off x="7635832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6EBEE6-C763-40C1-9224-30983BE1A17D}">
      <dsp:nvSpPr>
        <dsp:cNvPr id="0" name=""/>
        <dsp:cNvSpPr/>
      </dsp:nvSpPr>
      <dsp:spPr>
        <a:xfrm>
          <a:off x="8109732" y="2218585"/>
          <a:ext cx="884284" cy="884284"/>
        </a:xfrm>
        <a:prstGeom prst="donut">
          <a:avLst>
            <a:gd name="adj" fmla="val 2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96D0C35-77D4-4A5D-B297-72D8DEB61524}">
      <dsp:nvSpPr>
        <dsp:cNvPr id="0" name=""/>
        <dsp:cNvSpPr/>
      </dsp:nvSpPr>
      <dsp:spPr>
        <a:xfrm rot="17700000">
          <a:off x="8421314" y="1497713"/>
          <a:ext cx="1099263" cy="529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0" rIns="0" bIns="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Finalização &amp; Avaliação</a:t>
          </a:r>
          <a:endParaRPr lang="en-US" sz="1000" kern="1200" dirty="0"/>
        </a:p>
      </dsp:txBody>
      <dsp:txXfrm>
        <a:off x="8421314" y="1497713"/>
        <a:ext cx="1099263" cy="529760"/>
      </dsp:txXfrm>
    </dsp:sp>
    <dsp:sp modelId="{DE3A7F2B-3F60-4295-9253-83CA46101049}">
      <dsp:nvSpPr>
        <dsp:cNvPr id="0" name=""/>
        <dsp:cNvSpPr/>
      </dsp:nvSpPr>
      <dsp:spPr>
        <a:xfrm>
          <a:off x="9060624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2C62FC5-D97D-42F5-8162-2FDD75497C2B}">
      <dsp:nvSpPr>
        <dsp:cNvPr id="0" name=""/>
        <dsp:cNvSpPr/>
      </dsp:nvSpPr>
      <dsp:spPr>
        <a:xfrm rot="17700000">
          <a:off x="8517002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Prova</a:t>
          </a:r>
          <a:endParaRPr lang="en-US" sz="1000" kern="1200" dirty="0"/>
        </a:p>
      </dsp:txBody>
      <dsp:txXfrm>
        <a:off x="8517002" y="3070082"/>
        <a:ext cx="950914" cy="458495"/>
      </dsp:txXfrm>
    </dsp:sp>
    <dsp:sp modelId="{35F7CB27-86F1-4C5D-8B16-52328A2C3F07}">
      <dsp:nvSpPr>
        <dsp:cNvPr id="0" name=""/>
        <dsp:cNvSpPr/>
      </dsp:nvSpPr>
      <dsp:spPr>
        <a:xfrm rot="17700000">
          <a:off x="9112331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5AA2B0-0B39-44CF-A070-26BD7A2C78F8}">
      <dsp:nvSpPr>
        <dsp:cNvPr id="0" name=""/>
        <dsp:cNvSpPr/>
      </dsp:nvSpPr>
      <dsp:spPr>
        <a:xfrm>
          <a:off x="9586160" y="2431227"/>
          <a:ext cx="458999" cy="4589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3F4A54-476D-4FA9-9387-B69C36825A31}">
      <dsp:nvSpPr>
        <dsp:cNvPr id="0" name=""/>
        <dsp:cNvSpPr/>
      </dsp:nvSpPr>
      <dsp:spPr>
        <a:xfrm rot="17700000">
          <a:off x="9042538" y="3070082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400" bIns="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kern="1200" dirty="0" smtClean="0"/>
            <a:t>Defesas</a:t>
          </a:r>
          <a:endParaRPr lang="en-US" sz="1000" kern="1200" dirty="0"/>
        </a:p>
      </dsp:txBody>
      <dsp:txXfrm>
        <a:off x="9042538" y="3070082"/>
        <a:ext cx="950914" cy="458495"/>
      </dsp:txXfrm>
    </dsp:sp>
    <dsp:sp modelId="{152CF5FE-5913-43EC-9794-377BDCAC91CC}">
      <dsp:nvSpPr>
        <dsp:cNvPr id="0" name=""/>
        <dsp:cNvSpPr/>
      </dsp:nvSpPr>
      <dsp:spPr>
        <a:xfrm rot="17700000">
          <a:off x="9637867" y="1792876"/>
          <a:ext cx="950914" cy="4584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.png>
</file>

<file path=ppt/media/image10.jpeg>
</file>

<file path=ppt/media/image11.png>
</file>

<file path=ppt/media/image12.jpeg>
</file>

<file path=ppt/media/image14.png>
</file>

<file path=ppt/media/image15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AutoShape 1"/>
          <p:cNvSpPr>
            <a:spLocks noChangeArrowheads="1"/>
          </p:cNvSpPr>
          <p:nvPr/>
        </p:nvSpPr>
        <p:spPr bwMode="auto">
          <a:xfrm>
            <a:off x="0" y="0"/>
            <a:ext cx="6934200" cy="91186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2643" name="AutoShape 2"/>
          <p:cNvSpPr>
            <a:spLocks noChangeArrowheads="1"/>
          </p:cNvSpPr>
          <p:nvPr/>
        </p:nvSpPr>
        <p:spPr bwMode="auto">
          <a:xfrm>
            <a:off x="0" y="0"/>
            <a:ext cx="6934200" cy="91186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2644" name="AutoShape 3"/>
          <p:cNvSpPr>
            <a:spLocks noChangeArrowheads="1"/>
          </p:cNvSpPr>
          <p:nvPr/>
        </p:nvSpPr>
        <p:spPr bwMode="auto">
          <a:xfrm>
            <a:off x="0" y="0"/>
            <a:ext cx="6934200" cy="91186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2645" name="AutoShape 4"/>
          <p:cNvSpPr>
            <a:spLocks noChangeArrowheads="1"/>
          </p:cNvSpPr>
          <p:nvPr/>
        </p:nvSpPr>
        <p:spPr bwMode="auto">
          <a:xfrm>
            <a:off x="0" y="0"/>
            <a:ext cx="6934200" cy="91186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2646" name="AutoShape 5"/>
          <p:cNvSpPr>
            <a:spLocks noChangeArrowheads="1"/>
          </p:cNvSpPr>
          <p:nvPr/>
        </p:nvSpPr>
        <p:spPr bwMode="auto">
          <a:xfrm>
            <a:off x="0" y="0"/>
            <a:ext cx="6934200" cy="91186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2647" name="Text Box 6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2648" name="Text Box 7"/>
          <p:cNvSpPr txBox="1">
            <a:spLocks noChangeArrowheads="1"/>
          </p:cNvSpPr>
          <p:nvPr/>
        </p:nvSpPr>
        <p:spPr bwMode="auto">
          <a:xfrm>
            <a:off x="39624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2649" name="Rectangle 8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1100" y="685800"/>
            <a:ext cx="4564063" cy="3421063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21" name="Rectangle 9"/>
          <p:cNvSpPr>
            <a:spLocks noGrp="1" noChangeArrowheads="1"/>
          </p:cNvSpPr>
          <p:nvPr>
            <p:ph type="body"/>
          </p:nvPr>
        </p:nvSpPr>
        <p:spPr bwMode="auto">
          <a:xfrm>
            <a:off x="914400" y="4343400"/>
            <a:ext cx="5097463" cy="410686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pt-BR" noProof="0" smtClean="0"/>
          </a:p>
        </p:txBody>
      </p:sp>
      <p:sp>
        <p:nvSpPr>
          <p:cNvPr id="112651" name="Text Box 10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3323" name="Rectangle 11"/>
          <p:cNvSpPr>
            <a:spLocks noGrp="1" noChangeArrowheads="1"/>
          </p:cNvSpPr>
          <p:nvPr>
            <p:ph type="sldNum"/>
          </p:nvPr>
        </p:nvSpPr>
        <p:spPr bwMode="auto">
          <a:xfrm>
            <a:off x="3962400" y="8686800"/>
            <a:ext cx="2963863" cy="44926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buClrTx/>
              <a:buSzPct val="45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ea typeface="DejaVu Sans" charset="0"/>
                <a:cs typeface="DejaVu Sans" charset="0"/>
              </a:defRPr>
            </a:lvl1pPr>
          </a:lstStyle>
          <a:p>
            <a:pPr>
              <a:defRPr/>
            </a:pPr>
            <a:fld id="{0E4B3FE0-6899-41D0-B13C-52194550202D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1824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02B5A3AB-48C5-415C-AE71-8C067B077AF5}" type="slidenum">
              <a:rPr lang="pt-BR" altLang="pt-BR" smtClean="0">
                <a:ea typeface="新細明體" charset="-120"/>
              </a:rPr>
              <a:pPr/>
              <a:t>1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1366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1366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3813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93B8DCF5-3BF7-4325-9DBB-7F2C9CA82752}" type="slidenum">
              <a:rPr lang="pt-BR" altLang="pt-BR" smtClean="0">
                <a:ea typeface="新細明體" charset="-120"/>
              </a:rPr>
              <a:pPr/>
              <a:t>15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5462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5462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2A7DAC48-C3CA-4D18-89C7-EF4A097E08A5}" type="slidenum">
              <a:rPr lang="pt-BR" altLang="pt-BR" smtClean="0">
                <a:ea typeface="新細明體" charset="-120"/>
              </a:rPr>
              <a:pPr/>
              <a:t>16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5565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5565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AC274F64-4388-4CA5-A1C6-48A9D45E42AF}" type="slidenum">
              <a:rPr lang="pt-BR" altLang="pt-BR" smtClean="0">
                <a:ea typeface="新細明體" charset="-120"/>
              </a:rPr>
              <a:pPr/>
              <a:t>17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5667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5667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4A556783-CDFD-4F33-B611-407A1E2444B6}" type="slidenum">
              <a:rPr lang="pt-BR" altLang="pt-BR" smtClean="0">
                <a:ea typeface="新細明體" charset="-120"/>
              </a:rPr>
              <a:pPr/>
              <a:t>18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5769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5770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A39DE4D1-8F76-41E6-BDA3-77C4AA97E2B5}" type="slidenum">
              <a:rPr lang="pt-BR" altLang="pt-BR" smtClean="0">
                <a:ea typeface="新細明體" charset="-120"/>
              </a:rPr>
              <a:pPr/>
              <a:t>19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5872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5872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DC9BAD66-F18B-457D-B70B-ED68D8C802F2}" type="slidenum">
              <a:rPr lang="pt-BR" altLang="pt-BR" smtClean="0">
                <a:ea typeface="新細明體" charset="-120"/>
              </a:rPr>
              <a:pPr/>
              <a:t>20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5974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5974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AC6F5CBB-69B1-4196-AE77-36033D5134A3}" type="slidenum">
              <a:rPr lang="pt-BR" altLang="pt-BR" smtClean="0">
                <a:ea typeface="新細明體" charset="-120"/>
              </a:rPr>
              <a:pPr/>
              <a:t>21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6077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6077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D733D49F-DA87-4646-9E40-397E77C7911D}" type="slidenum">
              <a:rPr lang="pt-BR" altLang="pt-BR" smtClean="0">
                <a:ea typeface="新細明體" charset="-120"/>
              </a:rPr>
              <a:pPr/>
              <a:t>22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6179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6179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5CBEAD34-C6A6-40A4-B015-1326A748D5AE}" type="slidenum">
              <a:rPr lang="pt-BR" altLang="pt-BR" smtClean="0">
                <a:ea typeface="新細明體" charset="-120"/>
              </a:rPr>
              <a:pPr/>
              <a:t>23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6281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6282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4C4EF56A-BC42-4B05-9AD2-9F60325CF3A6}" type="slidenum">
              <a:rPr lang="pt-BR" altLang="pt-BR" smtClean="0">
                <a:ea typeface="新細明體" charset="-120"/>
              </a:rPr>
              <a:pPr/>
              <a:t>24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63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63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9D218243-88A1-45A6-B2C2-15429773B92D}" type="slidenum">
              <a:rPr lang="pt-BR" altLang="pt-BR" smtClean="0">
                <a:ea typeface="新細明體" charset="-120"/>
              </a:rPr>
              <a:pPr/>
              <a:t>2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4643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4643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C6EA9EEA-095F-4672-8F9A-04ABB834AF15}" type="slidenum">
              <a:rPr lang="pt-BR" altLang="pt-BR" smtClean="0">
                <a:ea typeface="新細明體" charset="-120"/>
              </a:rPr>
              <a:pPr/>
              <a:t>25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6486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6486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D94EFAEA-FD21-4CC0-8ED0-44B76D7615A1}" type="slidenum">
              <a:rPr lang="pt-BR" altLang="pt-BR" smtClean="0">
                <a:ea typeface="新細明體" charset="-120"/>
              </a:rPr>
              <a:pPr/>
              <a:t>26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6589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6589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3BBACDE4-9937-4BCF-AF22-5F16A0D7A0F4}" type="slidenum">
              <a:rPr lang="pt-BR" altLang="pt-BR" smtClean="0">
                <a:ea typeface="新細明體" charset="-120"/>
              </a:rPr>
              <a:pPr/>
              <a:t>27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6691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6691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010BCE9F-CFB3-48E9-B7D4-7B75538A2D82}" type="slidenum">
              <a:rPr lang="pt-BR" altLang="pt-BR" smtClean="0">
                <a:ea typeface="新細明體" charset="-120"/>
              </a:rPr>
              <a:pPr/>
              <a:t>28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6793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6794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8373D924-711C-4B09-8174-FB59F84CB14E}" type="slidenum">
              <a:rPr lang="pt-BR" altLang="pt-BR" smtClean="0">
                <a:ea typeface="新細明體" charset="-120"/>
              </a:rPr>
              <a:pPr/>
              <a:t>29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68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68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B246A7EF-A0CC-49C3-8AF7-CAB4CF3ADAE9}" type="slidenum">
              <a:rPr lang="pt-BR" altLang="pt-BR" smtClean="0">
                <a:ea typeface="新細明體" charset="-120"/>
              </a:rPr>
              <a:pPr/>
              <a:t>30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6998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6998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1DE95838-3153-4DA5-83F8-32F7FB4731ED}" type="slidenum">
              <a:rPr lang="pt-BR" altLang="pt-BR" smtClean="0">
                <a:ea typeface="新細明體" charset="-120"/>
              </a:rPr>
              <a:pPr/>
              <a:t>31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710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710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C96AB38F-96D5-4AFD-B1D2-210DACA4C548}" type="slidenum">
              <a:rPr lang="pt-BR" altLang="pt-BR" smtClean="0">
                <a:ea typeface="新細明體" charset="-120"/>
              </a:rPr>
              <a:pPr/>
              <a:t>32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7203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7203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5296DECD-8CC7-4C94-AD28-ECDA7AD636D2}" type="slidenum">
              <a:rPr lang="pt-BR" altLang="pt-BR" smtClean="0">
                <a:ea typeface="新細明體" charset="-120"/>
              </a:rPr>
              <a:pPr/>
              <a:t>33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7305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7306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F755B2C4-3F02-47B0-AA17-FA00551B01D4}" type="slidenum">
              <a:rPr lang="pt-BR" altLang="pt-BR" smtClean="0">
                <a:ea typeface="新細明體" charset="-120"/>
              </a:rPr>
              <a:pPr/>
              <a:t>34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740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740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E3A06EBE-6F87-4DAD-8F51-A01EF6D74CFD}" type="slidenum">
              <a:rPr lang="pt-BR" altLang="pt-BR" smtClean="0">
                <a:ea typeface="新細明體" charset="-120"/>
              </a:rPr>
              <a:pPr/>
              <a:t>5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4745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4746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80E46CE5-B2CC-4EC0-BD79-334B7323614A}" type="slidenum">
              <a:rPr lang="pt-BR" altLang="pt-BR" smtClean="0">
                <a:ea typeface="新細明體" charset="-120"/>
              </a:rPr>
              <a:pPr/>
              <a:t>35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7510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7510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0CDF37AA-1B33-446F-B9AA-8E710EE82532}" type="slidenum">
              <a:rPr lang="pt-BR" altLang="pt-BR" smtClean="0">
                <a:ea typeface="新細明體" charset="-120"/>
              </a:rPr>
              <a:pPr/>
              <a:t>36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7613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7613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680CD811-CDD5-4E19-B648-00BFF67FD7B2}" type="slidenum">
              <a:rPr lang="pt-BR" altLang="pt-BR" smtClean="0">
                <a:ea typeface="新細明體" charset="-120"/>
              </a:rPr>
              <a:pPr/>
              <a:t>37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7715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7715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D456D888-6195-4E0E-B433-B7C40661C7C9}" type="slidenum">
              <a:rPr lang="pt-BR" altLang="pt-BR" smtClean="0">
                <a:ea typeface="新細明體" charset="-120"/>
              </a:rPr>
              <a:pPr/>
              <a:t>38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7817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7818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EB8AC7D9-C285-4335-A18C-9BD8CF01EF17}" type="slidenum">
              <a:rPr lang="pt-BR" altLang="pt-BR" smtClean="0">
                <a:ea typeface="新細明體" charset="-120"/>
              </a:rPr>
              <a:pPr/>
              <a:t>39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7920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7920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DB270E82-7830-43F1-BEBA-94F193F23306}" type="slidenum">
              <a:rPr lang="pt-BR" altLang="pt-BR" smtClean="0">
                <a:ea typeface="新細明體" charset="-120"/>
              </a:rPr>
              <a:pPr/>
              <a:t>40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8022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8022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7716454B-AEF7-40F2-8C4B-3BBD7037C6AD}" type="slidenum">
              <a:rPr lang="pt-BR" altLang="pt-BR" smtClean="0">
                <a:ea typeface="新細明體" charset="-120"/>
              </a:rPr>
              <a:pPr/>
              <a:t>41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8125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8125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BD009F04-4770-4B72-9B22-880E63D7F471}" type="slidenum">
              <a:rPr lang="pt-BR" altLang="pt-BR" smtClean="0">
                <a:ea typeface="新細明體" charset="-120"/>
              </a:rPr>
              <a:pPr/>
              <a:t>42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8227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8227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69AA62AB-E0AB-4610-8361-52654ECDB41F}" type="slidenum">
              <a:rPr lang="pt-BR" altLang="pt-BR" smtClean="0">
                <a:ea typeface="新細明體" charset="-120"/>
              </a:rPr>
              <a:pPr/>
              <a:t>43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8329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8330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D9848457-F32F-4CB6-B9C9-77BDB784EBF9}" type="slidenum">
              <a:rPr lang="pt-BR" altLang="pt-BR" smtClean="0">
                <a:ea typeface="新細明體" charset="-120"/>
              </a:rPr>
              <a:pPr/>
              <a:t>44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8432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8432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BCA755A7-8676-4D9A-BB7B-C4B866962F90}" type="slidenum">
              <a:rPr lang="pt-BR" altLang="pt-BR" smtClean="0">
                <a:ea typeface="新細明體" charset="-120"/>
              </a:rPr>
              <a:pPr/>
              <a:t>6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484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484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BBB5DE3B-72B3-4E61-87F7-916C3D2FEBA6}" type="slidenum">
              <a:rPr lang="pt-BR" altLang="pt-BR" smtClean="0">
                <a:ea typeface="新細明體" charset="-120"/>
              </a:rPr>
              <a:pPr/>
              <a:t>45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8534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8534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F5688B52-B18C-4852-90B0-F2E6BDBA977D}" type="slidenum">
              <a:rPr lang="pt-BR" altLang="pt-BR" smtClean="0">
                <a:ea typeface="新細明體" charset="-120"/>
              </a:rPr>
              <a:pPr/>
              <a:t>46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8637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8637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AED5B4AA-FFCE-41FA-843A-9A3D2C23CDD2}" type="slidenum">
              <a:rPr lang="pt-BR" altLang="pt-BR" smtClean="0">
                <a:ea typeface="新細明體" charset="-120"/>
              </a:rPr>
              <a:pPr/>
              <a:t>47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8739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8739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8DDF2ABC-ABF4-4C93-8291-7155FA44BAC9}" type="slidenum">
              <a:rPr lang="pt-BR" altLang="pt-BR" smtClean="0">
                <a:ea typeface="新細明體" charset="-120"/>
              </a:rPr>
              <a:pPr/>
              <a:t>48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8841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8842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727945D1-F72A-4644-84F1-A514B4A4C051}" type="slidenum">
              <a:rPr lang="pt-BR" altLang="pt-BR" smtClean="0">
                <a:ea typeface="新細明體" charset="-120"/>
              </a:rPr>
              <a:pPr/>
              <a:t>49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894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894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A41111E5-D9B8-4362-9AFC-2F2206DC0718}" type="slidenum">
              <a:rPr lang="pt-BR" altLang="pt-BR" smtClean="0">
                <a:ea typeface="新細明體" charset="-120"/>
              </a:rPr>
              <a:pPr/>
              <a:t>50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046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046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Rectangle 12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FEA815FB-F48F-4BD9-BD5F-981AFF891032}" type="slidenum">
              <a:rPr lang="pt-BR" altLang="pt-BR" smtClean="0">
                <a:ea typeface="新細明體" charset="-120"/>
              </a:rPr>
              <a:pPr/>
              <a:t>51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149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2688" y="685800"/>
            <a:ext cx="4560887" cy="3421063"/>
          </a:xfrm>
          <a:solidFill>
            <a:srgbClr val="FFFFFF"/>
          </a:solidFill>
          <a:ln/>
        </p:spPr>
      </p:sp>
      <p:sp>
        <p:nvSpPr>
          <p:cNvPr id="191492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12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EBDE0F08-FCDB-44B5-990A-357C402F047F}" type="slidenum">
              <a:rPr lang="pt-BR" altLang="pt-BR" smtClean="0">
                <a:ea typeface="新細明體" charset="-120"/>
              </a:rPr>
              <a:pPr/>
              <a:t>52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251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2688" y="685800"/>
            <a:ext cx="4560887" cy="3421063"/>
          </a:xfrm>
          <a:solidFill>
            <a:srgbClr val="FFFFFF"/>
          </a:solidFill>
          <a:ln/>
        </p:spPr>
      </p:sp>
      <p:sp>
        <p:nvSpPr>
          <p:cNvPr id="192516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12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C5E5A4A0-BF7A-4FCC-8D94-6E1CABB72F7E}" type="slidenum">
              <a:rPr lang="pt-BR" altLang="pt-BR" smtClean="0">
                <a:ea typeface="新細明體" charset="-120"/>
              </a:rPr>
              <a:pPr/>
              <a:t>53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3539" name="Text Box 1"/>
          <p:cNvSpPr txBox="1">
            <a:spLocks noChangeArrowheads="1"/>
          </p:cNvSpPr>
          <p:nvPr/>
        </p:nvSpPr>
        <p:spPr bwMode="auto">
          <a:xfrm>
            <a:off x="3962400" y="8686800"/>
            <a:ext cx="2963863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>
              <a:buClrTx/>
              <a:buFontTx/>
              <a:buNone/>
            </a:pPr>
            <a:fld id="{F5A99315-0F25-4B58-8487-00A6EB34E51E}" type="slidenum">
              <a:rPr lang="pt-BR" altLang="pt-BR" b="0"/>
              <a:pPr algn="r">
                <a:buClrTx/>
                <a:buFontTx/>
                <a:buNone/>
              </a:pPr>
              <a:t>53</a:t>
            </a:fld>
            <a:endParaRPr lang="pt-BR" altLang="pt-BR" b="0"/>
          </a:p>
        </p:txBody>
      </p:sp>
      <p:sp>
        <p:nvSpPr>
          <p:cNvPr id="19354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3541" name="Text Box 3"/>
          <p:cNvSpPr txBox="1">
            <a:spLocks noChangeArrowheads="1"/>
          </p:cNvSpPr>
          <p:nvPr/>
        </p:nvSpPr>
        <p:spPr bwMode="auto">
          <a:xfrm>
            <a:off x="914400" y="4343400"/>
            <a:ext cx="5105400" cy="410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2" name="Notes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12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C5E5A4A0-BF7A-4FCC-8D94-6E1CABB72F7E}" type="slidenum">
              <a:rPr lang="pt-BR" altLang="pt-BR" smtClean="0">
                <a:ea typeface="新細明體" charset="-120"/>
              </a:rPr>
              <a:pPr/>
              <a:t>54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3539" name="Text Box 1"/>
          <p:cNvSpPr txBox="1">
            <a:spLocks noChangeArrowheads="1"/>
          </p:cNvSpPr>
          <p:nvPr/>
        </p:nvSpPr>
        <p:spPr bwMode="auto">
          <a:xfrm>
            <a:off x="3962400" y="8686800"/>
            <a:ext cx="2963863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>
              <a:buClrTx/>
              <a:buFontTx/>
              <a:buNone/>
            </a:pPr>
            <a:fld id="{F5A99315-0F25-4B58-8487-00A6EB34E51E}" type="slidenum">
              <a:rPr lang="pt-BR" altLang="pt-BR" b="0"/>
              <a:pPr algn="r">
                <a:buClrTx/>
                <a:buFontTx/>
                <a:buNone/>
              </a:pPr>
              <a:t>54</a:t>
            </a:fld>
            <a:endParaRPr lang="pt-BR" altLang="pt-BR" b="0"/>
          </a:p>
        </p:txBody>
      </p:sp>
      <p:sp>
        <p:nvSpPr>
          <p:cNvPr id="19354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3541" name="Text Box 3"/>
          <p:cNvSpPr txBox="1">
            <a:spLocks noChangeArrowheads="1"/>
          </p:cNvSpPr>
          <p:nvPr/>
        </p:nvSpPr>
        <p:spPr bwMode="auto">
          <a:xfrm>
            <a:off x="914400" y="4343400"/>
            <a:ext cx="5105400" cy="410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2" name="Notes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04A4FAF5-BB8B-47B7-A162-FC55E5E402B7}" type="slidenum">
              <a:rPr lang="pt-BR" altLang="pt-BR" smtClean="0">
                <a:ea typeface="新細明體" charset="-120"/>
              </a:rPr>
              <a:pPr/>
              <a:t>10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4950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4950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12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C5E5A4A0-BF7A-4FCC-8D94-6E1CABB72F7E}" type="slidenum">
              <a:rPr lang="pt-BR" altLang="pt-BR" smtClean="0">
                <a:ea typeface="新細明體" charset="-120"/>
              </a:rPr>
              <a:pPr/>
              <a:t>55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3539" name="Text Box 1"/>
          <p:cNvSpPr txBox="1">
            <a:spLocks noChangeArrowheads="1"/>
          </p:cNvSpPr>
          <p:nvPr/>
        </p:nvSpPr>
        <p:spPr bwMode="auto">
          <a:xfrm>
            <a:off x="3962400" y="8686800"/>
            <a:ext cx="2963863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>
              <a:buClrTx/>
              <a:buFontTx/>
              <a:buNone/>
            </a:pPr>
            <a:fld id="{F5A99315-0F25-4B58-8487-00A6EB34E51E}" type="slidenum">
              <a:rPr lang="pt-BR" altLang="pt-BR" b="0"/>
              <a:pPr algn="r">
                <a:buClrTx/>
                <a:buFontTx/>
                <a:buNone/>
              </a:pPr>
              <a:t>55</a:t>
            </a:fld>
            <a:endParaRPr lang="pt-BR" altLang="pt-BR" b="0"/>
          </a:p>
        </p:txBody>
      </p:sp>
      <p:sp>
        <p:nvSpPr>
          <p:cNvPr id="19354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3541" name="Text Box 3"/>
          <p:cNvSpPr txBox="1">
            <a:spLocks noChangeArrowheads="1"/>
          </p:cNvSpPr>
          <p:nvPr/>
        </p:nvSpPr>
        <p:spPr bwMode="auto">
          <a:xfrm>
            <a:off x="914400" y="4343400"/>
            <a:ext cx="5105400" cy="410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2" name="Notes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12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C5E5A4A0-BF7A-4FCC-8D94-6E1CABB72F7E}" type="slidenum">
              <a:rPr lang="pt-BR" altLang="pt-BR" smtClean="0">
                <a:ea typeface="新細明體" charset="-120"/>
              </a:rPr>
              <a:pPr/>
              <a:t>56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3539" name="Text Box 1"/>
          <p:cNvSpPr txBox="1">
            <a:spLocks noChangeArrowheads="1"/>
          </p:cNvSpPr>
          <p:nvPr/>
        </p:nvSpPr>
        <p:spPr bwMode="auto">
          <a:xfrm>
            <a:off x="3962400" y="8686800"/>
            <a:ext cx="2963863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>
              <a:buClrTx/>
              <a:buFontTx/>
              <a:buNone/>
            </a:pPr>
            <a:fld id="{F5A99315-0F25-4B58-8487-00A6EB34E51E}" type="slidenum">
              <a:rPr lang="pt-BR" altLang="pt-BR" b="0"/>
              <a:pPr algn="r">
                <a:buClrTx/>
                <a:buFontTx/>
                <a:buNone/>
              </a:pPr>
              <a:t>56</a:t>
            </a:fld>
            <a:endParaRPr lang="pt-BR" altLang="pt-BR" b="0"/>
          </a:p>
        </p:txBody>
      </p:sp>
      <p:sp>
        <p:nvSpPr>
          <p:cNvPr id="19354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3541" name="Text Box 3"/>
          <p:cNvSpPr txBox="1">
            <a:spLocks noChangeArrowheads="1"/>
          </p:cNvSpPr>
          <p:nvPr/>
        </p:nvSpPr>
        <p:spPr bwMode="auto">
          <a:xfrm>
            <a:off x="914400" y="4343400"/>
            <a:ext cx="5105400" cy="410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2" name="Notes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12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C5E5A4A0-BF7A-4FCC-8D94-6E1CABB72F7E}" type="slidenum">
              <a:rPr lang="pt-BR" altLang="pt-BR" smtClean="0">
                <a:ea typeface="新細明體" charset="-120"/>
              </a:rPr>
              <a:pPr/>
              <a:t>57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3539" name="Text Box 1"/>
          <p:cNvSpPr txBox="1">
            <a:spLocks noChangeArrowheads="1"/>
          </p:cNvSpPr>
          <p:nvPr/>
        </p:nvSpPr>
        <p:spPr bwMode="auto">
          <a:xfrm>
            <a:off x="3962400" y="8686800"/>
            <a:ext cx="2963863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>
              <a:buClrTx/>
              <a:buFontTx/>
              <a:buNone/>
            </a:pPr>
            <a:fld id="{F5A99315-0F25-4B58-8487-00A6EB34E51E}" type="slidenum">
              <a:rPr lang="pt-BR" altLang="pt-BR" b="0"/>
              <a:pPr algn="r">
                <a:buClrTx/>
                <a:buFontTx/>
                <a:buNone/>
              </a:pPr>
              <a:t>57</a:t>
            </a:fld>
            <a:endParaRPr lang="pt-BR" altLang="pt-BR" b="0"/>
          </a:p>
        </p:txBody>
      </p:sp>
      <p:sp>
        <p:nvSpPr>
          <p:cNvPr id="19354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3541" name="Text Box 3"/>
          <p:cNvSpPr txBox="1">
            <a:spLocks noChangeArrowheads="1"/>
          </p:cNvSpPr>
          <p:nvPr/>
        </p:nvSpPr>
        <p:spPr bwMode="auto">
          <a:xfrm>
            <a:off x="914400" y="4343400"/>
            <a:ext cx="5105400" cy="410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2" name="Notes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12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C5E5A4A0-BF7A-4FCC-8D94-6E1CABB72F7E}" type="slidenum">
              <a:rPr lang="pt-BR" altLang="pt-BR" smtClean="0">
                <a:ea typeface="新細明體" charset="-120"/>
              </a:rPr>
              <a:pPr/>
              <a:t>58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3539" name="Text Box 1"/>
          <p:cNvSpPr txBox="1">
            <a:spLocks noChangeArrowheads="1"/>
          </p:cNvSpPr>
          <p:nvPr/>
        </p:nvSpPr>
        <p:spPr bwMode="auto">
          <a:xfrm>
            <a:off x="3962400" y="8686800"/>
            <a:ext cx="2963863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>
              <a:buClrTx/>
              <a:buFontTx/>
              <a:buNone/>
            </a:pPr>
            <a:fld id="{F5A99315-0F25-4B58-8487-00A6EB34E51E}" type="slidenum">
              <a:rPr lang="pt-BR" altLang="pt-BR" b="0"/>
              <a:pPr algn="r">
                <a:buClrTx/>
                <a:buFontTx/>
                <a:buNone/>
              </a:pPr>
              <a:t>58</a:t>
            </a:fld>
            <a:endParaRPr lang="pt-BR" altLang="pt-BR" b="0"/>
          </a:p>
        </p:txBody>
      </p:sp>
      <p:sp>
        <p:nvSpPr>
          <p:cNvPr id="19354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3541" name="Text Box 3"/>
          <p:cNvSpPr txBox="1">
            <a:spLocks noChangeArrowheads="1"/>
          </p:cNvSpPr>
          <p:nvPr/>
        </p:nvSpPr>
        <p:spPr bwMode="auto">
          <a:xfrm>
            <a:off x="914400" y="4343400"/>
            <a:ext cx="5105400" cy="410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2" name="Notes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12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F73D7581-27FF-4872-BDBF-9778BF56B262}" type="slidenum">
              <a:rPr lang="pt-BR" altLang="pt-BR" smtClean="0">
                <a:ea typeface="新細明體" charset="-120"/>
              </a:rPr>
              <a:pPr/>
              <a:t>59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4563" name="Text Box 1"/>
          <p:cNvSpPr txBox="1">
            <a:spLocks noChangeArrowheads="1"/>
          </p:cNvSpPr>
          <p:nvPr/>
        </p:nvSpPr>
        <p:spPr bwMode="auto">
          <a:xfrm>
            <a:off x="3962400" y="8686800"/>
            <a:ext cx="2963863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pPr algn="r">
              <a:buClrTx/>
              <a:buFontTx/>
              <a:buNone/>
            </a:pPr>
            <a:fld id="{93E77DEE-ADD7-4302-B30B-FFD66E7F7B8F}" type="slidenum">
              <a:rPr lang="pt-BR" altLang="pt-BR" b="0"/>
              <a:pPr algn="r">
                <a:buClrTx/>
                <a:buFontTx/>
                <a:buNone/>
              </a:pPr>
              <a:t>59</a:t>
            </a:fld>
            <a:endParaRPr lang="pt-BR" altLang="pt-BR" b="0"/>
          </a:p>
        </p:txBody>
      </p:sp>
      <p:sp>
        <p:nvSpPr>
          <p:cNvPr id="19456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4565" name="Text Box 3"/>
          <p:cNvSpPr txBox="1">
            <a:spLocks noChangeArrowheads="1"/>
          </p:cNvSpPr>
          <p:nvPr/>
        </p:nvSpPr>
        <p:spPr bwMode="auto">
          <a:xfrm>
            <a:off x="914400" y="4343400"/>
            <a:ext cx="5105400" cy="410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3A22208A-0533-4A26-A3A9-FF55FBAFC78E}" type="slidenum">
              <a:rPr lang="pt-BR" altLang="pt-BR" smtClean="0">
                <a:ea typeface="新細明體" charset="-120"/>
              </a:rPr>
              <a:pPr/>
              <a:t>60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558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558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DAC9F39D-09CF-42BE-97DD-55BBD39089FD}" type="slidenum">
              <a:rPr lang="pt-BR" altLang="pt-BR" smtClean="0">
                <a:ea typeface="新細明體" charset="-120"/>
              </a:rPr>
              <a:pPr/>
              <a:t>61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66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66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811335EF-1C74-4D03-82A1-87FD28B5D151}" type="slidenum">
              <a:rPr lang="pt-BR" altLang="pt-BR" smtClean="0">
                <a:ea typeface="新細明體" charset="-120"/>
              </a:rPr>
              <a:pPr/>
              <a:t>62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763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763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3646D2EB-2249-4DD9-91D4-8B8BFB4B0153}" type="slidenum">
              <a:rPr lang="pt-BR" altLang="pt-BR" smtClean="0">
                <a:ea typeface="新細明體" charset="-120"/>
              </a:rPr>
              <a:pPr/>
              <a:t>63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865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866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2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91C00A36-564C-473D-8476-AA518D2E79EF}" type="slidenum">
              <a:rPr lang="pt-BR" altLang="pt-BR" smtClean="0">
                <a:ea typeface="新細明體" charset="-120"/>
              </a:rPr>
              <a:pPr/>
              <a:t>64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996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996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B25B60C6-7F2F-483F-88F9-24989697BC87}" type="slidenum">
              <a:rPr lang="pt-BR" altLang="pt-BR" smtClean="0">
                <a:ea typeface="新細明體" charset="-120"/>
              </a:rPr>
              <a:pPr/>
              <a:t>11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5053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5053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9F05F95D-C3DF-4412-BD91-4A074691D309}" type="slidenum">
              <a:rPr lang="pt-BR" altLang="pt-BR" smtClean="0">
                <a:ea typeface="新細明體" charset="-120"/>
              </a:rPr>
              <a:pPr/>
              <a:t>65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20070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20070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276DCF48-4517-47FA-8AA6-40F056E93998}" type="slidenum">
              <a:rPr lang="pt-BR" altLang="pt-BR" smtClean="0">
                <a:ea typeface="新細明體" charset="-120"/>
              </a:rPr>
              <a:pPr/>
              <a:t>66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20173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20173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B9CA277B-6933-4B91-8DC2-1193FF7ACC72}" type="slidenum">
              <a:rPr lang="pt-BR" altLang="pt-BR" smtClean="0">
                <a:ea typeface="新細明體" charset="-120"/>
              </a:rPr>
              <a:pPr/>
              <a:t>67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20275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20275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F280FF10-A55C-41AF-8AE1-92DBA3331634}" type="slidenum">
              <a:rPr lang="pt-BR" altLang="pt-BR" smtClean="0">
                <a:ea typeface="新細明體" charset="-120"/>
              </a:rPr>
              <a:pPr/>
              <a:t>68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20377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20378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DF84BC89-91A4-4E9A-932F-4787D9F9C99B}" type="slidenum">
              <a:rPr lang="pt-BR" altLang="pt-BR" smtClean="0">
                <a:ea typeface="新細明體" charset="-120"/>
              </a:rPr>
              <a:pPr/>
              <a:t>69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20480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20480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58B5C18D-E7E4-4EF0-85E9-0555155E4FDB}" type="slidenum">
              <a:rPr lang="pt-BR" altLang="pt-BR" smtClean="0">
                <a:ea typeface="新細明體" charset="-120"/>
              </a:rPr>
              <a:pPr/>
              <a:t>70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20582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20582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BCEF8666-973A-4CBB-AB3A-E18A842C20E2}" type="slidenum">
              <a:rPr lang="pt-BR" altLang="pt-BR" smtClean="0">
                <a:ea typeface="新細明體" charset="-120"/>
              </a:rPr>
              <a:pPr/>
              <a:t>71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20685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20685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4DA0F887-2E41-41D3-9A79-F4E906F90DD8}" type="slidenum">
              <a:rPr lang="pt-BR" altLang="pt-BR" smtClean="0">
                <a:ea typeface="新細明體" charset="-120"/>
              </a:rPr>
              <a:pPr/>
              <a:t>72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20787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20787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3474137E-451D-4986-B435-A908E7A9FCA1}" type="slidenum">
              <a:rPr lang="pt-BR" altLang="pt-BR" smtClean="0">
                <a:ea typeface="新細明體" charset="-120"/>
              </a:rPr>
              <a:pPr/>
              <a:t>73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20889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20890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DDFBBC50-93F5-42C2-86E8-AA984CED7A7F}" type="slidenum">
              <a:rPr lang="pt-BR" altLang="pt-BR" smtClean="0">
                <a:ea typeface="新細明體" charset="-120"/>
              </a:rPr>
              <a:pPr/>
              <a:t>74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21094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21094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0BABF65D-DFBC-412B-BE66-672C1756C588}" type="slidenum">
              <a:rPr lang="pt-BR" altLang="pt-BR" smtClean="0">
                <a:ea typeface="新細明體" charset="-120"/>
              </a:rPr>
              <a:pPr/>
              <a:t>12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5155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5155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70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585D534B-422F-41F1-A9A5-600FECD44ECF}" type="slidenum">
              <a:rPr lang="pt-BR" altLang="pt-BR" smtClean="0">
                <a:ea typeface="新細明體" charset="-120"/>
              </a:rPr>
              <a:pPr/>
              <a:t>75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21197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21197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693394"/>
            <a:ext cx="4622800" cy="34194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7347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93420" y="4331335"/>
            <a:ext cx="5547360" cy="410337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F9673B3F-99E4-4276-AC51-4A9063D0D6A3}" type="slidenum">
              <a:rPr lang="pt-BR" altLang="pt-BR" smtClean="0">
                <a:ea typeface="新細明體" charset="-120"/>
              </a:rPr>
              <a:pPr/>
              <a:t>13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5257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5258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</a:defRPr>
            </a:lvl9pPr>
          </a:lstStyle>
          <a:p>
            <a:fld id="{D9C08554-AC65-4D2E-909E-A7F6F9374421}" type="slidenum">
              <a:rPr lang="pt-BR" altLang="pt-BR" smtClean="0">
                <a:ea typeface="新細明體" charset="-120"/>
              </a:rPr>
              <a:pPr/>
              <a:t>14</a:t>
            </a:fld>
            <a:endParaRPr lang="pt-BR" altLang="pt-BR" smtClean="0">
              <a:ea typeface="新細明體" charset="-120"/>
            </a:endParaRPr>
          </a:p>
        </p:txBody>
      </p:sp>
      <p:sp>
        <p:nvSpPr>
          <p:cNvPr id="15360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85800"/>
            <a:ext cx="4572000" cy="3429000"/>
          </a:xfrm>
          <a:solidFill>
            <a:srgbClr val="FFFFFF"/>
          </a:solidFill>
          <a:ln/>
        </p:spPr>
      </p:sp>
      <p:sp>
        <p:nvSpPr>
          <p:cNvPr id="15360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105400" cy="41036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pt-BR" altLang="pt-BR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pt-BR" dirty="0" smtClean="0"/>
              <a:t>Clique para editar o estilo do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815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2367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7000876" y="687388"/>
            <a:ext cx="1960563" cy="5575300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116013" y="687388"/>
            <a:ext cx="5732462" cy="5575300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8250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pt-BR" dirty="0" smtClean="0"/>
              <a:t>Clique para editar os estilos do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40824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dirty="0" smtClean="0"/>
              <a:t>Clique para editar o estilo do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700308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116014" y="1557338"/>
            <a:ext cx="3846512" cy="4705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114925" y="1557338"/>
            <a:ext cx="3846513" cy="4705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9349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8747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2279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88533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1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7451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260308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3528" y="332656"/>
            <a:ext cx="8493895" cy="897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the title text format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3528" y="1202606"/>
            <a:ext cx="8493895" cy="532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the outline text format</a:t>
            </a:r>
          </a:p>
          <a:p>
            <a:pPr lvl="1"/>
            <a:r>
              <a:rPr lang="en-GB" dirty="0" smtClean="0"/>
              <a:t>Second Outline Level</a:t>
            </a:r>
          </a:p>
          <a:p>
            <a:pPr lvl="2"/>
            <a:r>
              <a:rPr lang="en-GB" dirty="0" smtClean="0"/>
              <a:t>Third Outline Level</a:t>
            </a:r>
          </a:p>
          <a:p>
            <a:pPr lvl="3"/>
            <a:r>
              <a:rPr lang="en-GB" dirty="0" smtClean="0"/>
              <a:t>Fourth Outline Level</a:t>
            </a:r>
          </a:p>
          <a:p>
            <a:pPr lvl="4"/>
            <a:r>
              <a:rPr lang="en-GB" dirty="0" smtClean="0"/>
              <a:t>Fifth Outline Level</a:t>
            </a:r>
          </a:p>
          <a:p>
            <a:pPr lvl="4"/>
            <a:r>
              <a:rPr lang="en-GB" dirty="0" smtClean="0"/>
              <a:t>Sixth Outline Level</a:t>
            </a:r>
          </a:p>
          <a:p>
            <a:pPr lvl="4"/>
            <a:r>
              <a:rPr lang="en-GB" dirty="0" smtClean="0"/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4124534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chemeClr val="bg1">
              <a:lumMod val="95000"/>
            </a:schemeClr>
          </a:solidFill>
          <a:latin typeface="Swis721 Blk BT" pitchFamily="34" charset="0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FFFFFF"/>
          </a:solidFill>
          <a:latin typeface="Arial" charset="0"/>
          <a:cs typeface="Arial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FFFFFF"/>
          </a:solidFill>
          <a:latin typeface="Arial" charset="0"/>
          <a:cs typeface="Arial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FFFFFF"/>
          </a:solidFill>
          <a:latin typeface="Arial" charset="0"/>
          <a:cs typeface="Arial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FFFFFF"/>
          </a:solidFill>
          <a:latin typeface="Arial" charset="0"/>
          <a:cs typeface="Arial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FFFFFF"/>
          </a:solidFill>
          <a:latin typeface="Arial" charset="0"/>
          <a:cs typeface="Arial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FFFFFF"/>
          </a:solidFill>
          <a:latin typeface="Arial" charset="0"/>
          <a:cs typeface="Arial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FFFFFF"/>
          </a:solidFill>
          <a:latin typeface="Arial" charset="0"/>
          <a:cs typeface="Arial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FFFFFF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BCBCBC"/>
        </a:buClr>
        <a:buSzPct val="100000"/>
        <a:buFont typeface="Times New Roman" pitchFamily="16" charset="0"/>
        <a:buChar char="•"/>
        <a:defRPr sz="3200">
          <a:solidFill>
            <a:schemeClr val="bg1">
              <a:lumMod val="95000"/>
            </a:schemeClr>
          </a:solidFill>
          <a:latin typeface="Swis721 Lt BT" pitchFamily="34" charset="0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BCBCBC"/>
        </a:buClr>
        <a:buSzPct val="100000"/>
        <a:buFont typeface="Times New Roman" pitchFamily="16" charset="0"/>
        <a:buChar char="–"/>
        <a:defRPr sz="2800">
          <a:solidFill>
            <a:schemeClr val="bg1">
              <a:lumMod val="95000"/>
            </a:schemeClr>
          </a:solidFill>
          <a:latin typeface="Swis721 Lt BT" pitchFamily="34" charset="0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BCBCBC"/>
        </a:buClr>
        <a:buSzPct val="100000"/>
        <a:buFont typeface="Times New Roman" pitchFamily="16" charset="0"/>
        <a:buChar char="•"/>
        <a:defRPr sz="2400">
          <a:solidFill>
            <a:schemeClr val="bg1">
              <a:lumMod val="95000"/>
            </a:schemeClr>
          </a:solidFill>
          <a:latin typeface="Swis721 Lt BT" pitchFamily="34" charset="0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BCBCBC"/>
        </a:buClr>
        <a:buSzPct val="100000"/>
        <a:buFont typeface="Times New Roman" pitchFamily="16" charset="0"/>
        <a:buChar char="–"/>
        <a:defRPr sz="2000">
          <a:solidFill>
            <a:schemeClr val="bg1">
              <a:lumMod val="95000"/>
            </a:schemeClr>
          </a:solidFill>
          <a:latin typeface="Swis721 Lt BT" pitchFamily="34" charset="0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BCBCBC"/>
        </a:buClr>
        <a:buSzPct val="100000"/>
        <a:buFont typeface="Times New Roman" pitchFamily="16" charset="0"/>
        <a:buChar char="»"/>
        <a:defRPr sz="2000">
          <a:solidFill>
            <a:schemeClr val="bg1">
              <a:lumMod val="95000"/>
            </a:schemeClr>
          </a:solidFill>
          <a:latin typeface="Swis721 Lt BT" pitchFamily="34" charset="0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FFFFFF"/>
          </a:solidFill>
          <a:latin typeface="+mn-lt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FFFFFF"/>
          </a:solidFill>
          <a:latin typeface="+mn-lt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FFFFFF"/>
          </a:solidFill>
          <a:latin typeface="+mn-lt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FFFFFF"/>
          </a:solidFill>
          <a:latin typeface="+mn-lt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3.emf"/><Relationship Id="rId4" Type="http://schemas.openxmlformats.org/officeDocument/2006/relationships/oleObject" Target="../embeddings/oleObject1.bin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6.emf"/><Relationship Id="rId4" Type="http://schemas.openxmlformats.org/officeDocument/2006/relationships/oleObject" Target="../embeddings/oleObject2.bin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ext Box 1"/>
          <p:cNvSpPr txBox="1">
            <a:spLocks noChangeArrowheads="1"/>
          </p:cNvSpPr>
          <p:nvPr/>
        </p:nvSpPr>
        <p:spPr bwMode="auto">
          <a:xfrm>
            <a:off x="977900" y="1709738"/>
            <a:ext cx="7772400" cy="34750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4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Computação</a:t>
            </a:r>
            <a: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 </a:t>
            </a:r>
            <a:r>
              <a:rPr lang="en-US" sz="24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Gráfica</a:t>
            </a:r>
            <a: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:</a:t>
            </a:r>
            <a:b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</a:br>
            <a:r>
              <a:rPr lang="en-US" sz="32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/>
            </a:r>
            <a:br>
              <a:rPr lang="en-US" sz="32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</a:br>
            <a:r>
              <a:rPr lang="en-US" sz="36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Aula 4: </a:t>
            </a:r>
            <a:r>
              <a:rPr lang="en-US" sz="3600" b="0" dirty="0" err="1" smtClean="0">
                <a:solidFill>
                  <a:srgbClr val="FFFFFF"/>
                </a:solidFill>
                <a:latin typeface="Swis721 BlkEx BT" pitchFamily="34" charset="0"/>
                <a:ea typeface="+mn-ea"/>
              </a:rPr>
              <a:t>Coordenadas</a:t>
            </a:r>
            <a:r>
              <a:rPr lang="en-US" sz="3600" b="0" dirty="0" smtClean="0">
                <a:solidFill>
                  <a:srgbClr val="FFFFFF"/>
                </a:solidFill>
                <a:latin typeface="Swis721 BlkEx BT" pitchFamily="34" charset="0"/>
                <a:ea typeface="+mn-ea"/>
              </a:rPr>
              <a:t> </a:t>
            </a:r>
            <a:r>
              <a:rPr lang="en-US" sz="3600" b="0" dirty="0" err="1" smtClean="0">
                <a:solidFill>
                  <a:srgbClr val="FFFFFF"/>
                </a:solidFill>
                <a:latin typeface="Swis721 BlkEx BT" pitchFamily="34" charset="0"/>
                <a:ea typeface="+mn-ea"/>
              </a:rPr>
              <a:t>Normalizadas</a:t>
            </a:r>
            <a:r>
              <a:rPr lang="en-US" sz="3600" b="0" dirty="0" smtClean="0">
                <a:solidFill>
                  <a:srgbClr val="FFFFFF"/>
                </a:solidFill>
                <a:latin typeface="Swis721 BlkEx BT" pitchFamily="34" charset="0"/>
                <a:ea typeface="+mn-ea"/>
              </a:rPr>
              <a:t> e Clipping </a:t>
            </a:r>
            <a:r>
              <a:rPr lang="en-US" sz="36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(</a:t>
            </a:r>
            <a:r>
              <a:rPr lang="en-US" sz="36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Recorte</a:t>
            </a:r>
            <a:r>
              <a:rPr lang="en-US" sz="36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)</a:t>
            </a:r>
            <a:br>
              <a:rPr lang="en-US" sz="36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</a:br>
            <a:r>
              <a:rPr lang="en-US" sz="32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/>
            </a:r>
            <a:br>
              <a:rPr lang="en-US" sz="32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</a:br>
            <a:r>
              <a:rPr lang="en-US" sz="24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Métodos</a:t>
            </a:r>
            <a: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, </a:t>
            </a:r>
            <a:r>
              <a:rPr lang="en-US" sz="24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Técnicas</a:t>
            </a:r>
            <a: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 e </a:t>
            </a:r>
            <a:r>
              <a:rPr lang="en-US" sz="24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Algoritmos</a:t>
            </a:r>
            <a: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 </a:t>
            </a:r>
            <a:r>
              <a:rPr lang="en-US" sz="24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para</a:t>
            </a:r>
            <a: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 </a:t>
            </a:r>
            <a:r>
              <a:rPr lang="en-US" sz="24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Cálculo</a:t>
            </a:r>
            <a: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 de </a:t>
            </a:r>
            <a:r>
              <a:rPr lang="en-US" sz="24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Visualização</a:t>
            </a:r>
            <a: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 </a:t>
            </a:r>
            <a:r>
              <a:rPr lang="en-US" sz="24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em</a:t>
            </a:r>
            <a: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 2D</a:t>
            </a:r>
            <a:r>
              <a:rPr lang="en-US" sz="32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/>
            </a:r>
            <a:br>
              <a:rPr lang="en-US" sz="32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</a:br>
            <a:r>
              <a:rPr lang="en-US" sz="32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/>
            </a:r>
            <a:br>
              <a:rPr lang="en-US" sz="32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</a:br>
            <a:r>
              <a:rPr lang="en-US" sz="18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Prof. Dr. </a:t>
            </a:r>
            <a:r>
              <a:rPr lang="en-US" sz="18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rer.nat</a:t>
            </a:r>
            <a:r>
              <a:rPr lang="en-US" sz="18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. Aldo von Wangenheim</a:t>
            </a:r>
          </a:p>
        </p:txBody>
      </p:sp>
      <p:sp>
        <p:nvSpPr>
          <p:cNvPr id="14338" name="Text Box 2"/>
          <p:cNvSpPr txBox="1">
            <a:spLocks noChangeArrowheads="1"/>
          </p:cNvSpPr>
          <p:nvPr/>
        </p:nvSpPr>
        <p:spPr bwMode="auto">
          <a:xfrm>
            <a:off x="609600" y="6535738"/>
            <a:ext cx="8077200" cy="3063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spcBef>
                <a:spcPts val="875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14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Departamento de Inform</a:t>
            </a:r>
            <a:r>
              <a:rPr lang="en-US" sz="14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á</a:t>
            </a:r>
            <a:r>
              <a:rPr lang="en-US" sz="14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tica e Estat</a:t>
            </a:r>
            <a:r>
              <a:rPr lang="en-US" sz="14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í</a:t>
            </a:r>
            <a:r>
              <a:rPr lang="en-US" sz="14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stica - INE/CTC/UFSC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368300" y="1249363"/>
            <a:ext cx="80899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b="0">
                <a:solidFill>
                  <a:srgbClr val="FFFC6F"/>
                </a:solidFill>
              </a:rPr>
              <a:t>Conceitos  de Clipping (Recorte)</a:t>
            </a:r>
          </a:p>
        </p:txBody>
      </p:sp>
      <p:sp>
        <p:nvSpPr>
          <p:cNvPr id="49155" name="Text Box 2"/>
          <p:cNvSpPr txBox="1">
            <a:spLocks noChangeArrowheads="1"/>
          </p:cNvSpPr>
          <p:nvPr/>
        </p:nvSpPr>
        <p:spPr bwMode="auto">
          <a:xfrm>
            <a:off x="1054100" y="1963738"/>
            <a:ext cx="8089900" cy="442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8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Clip window</a:t>
            </a:r>
          </a:p>
          <a:p>
            <a:pPr lvl="1" algn="l">
              <a:spcBef>
                <a:spcPts val="7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600" b="0"/>
              <a:t>A região para a qual um objeto deve ser recortado;</a:t>
            </a:r>
          </a:p>
          <a:p>
            <a:pPr lvl="1" algn="just">
              <a:spcBef>
                <a:spcPts val="7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600" b="0"/>
              <a:t>A forma geométrica de recorte.</a:t>
            </a:r>
          </a:p>
          <a:p>
            <a:pPr algn="l">
              <a:spcBef>
                <a:spcPts val="8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Sempre realizamos recorte em coordenadas da Clip Window </a:t>
            </a:r>
          </a:p>
          <a:p>
            <a:pPr lvl="1" algn="l">
              <a:spcBef>
                <a:spcPts val="7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600" b="0"/>
              <a:t>No nosso caso utilizaremos a representação em PPC.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ext Box 1"/>
          <p:cNvSpPr txBox="1">
            <a:spLocks noChangeArrowheads="1"/>
          </p:cNvSpPr>
          <p:nvPr/>
        </p:nvSpPr>
        <p:spPr bwMode="auto">
          <a:xfrm>
            <a:off x="439738" y="1139825"/>
            <a:ext cx="8018462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b="0">
                <a:solidFill>
                  <a:srgbClr val="FFFC6F"/>
                </a:solidFill>
              </a:rPr>
              <a:t>Conceitos  de Clipping (Recorte)</a:t>
            </a:r>
          </a:p>
        </p:txBody>
      </p:sp>
      <p:sp>
        <p:nvSpPr>
          <p:cNvPr id="50179" name="Text Box 2"/>
          <p:cNvSpPr txBox="1">
            <a:spLocks noChangeArrowheads="1"/>
          </p:cNvSpPr>
          <p:nvPr/>
        </p:nvSpPr>
        <p:spPr bwMode="auto">
          <a:xfrm>
            <a:off x="1066800" y="2241550"/>
            <a:ext cx="7772400" cy="423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8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3200" b="0"/>
              <a:t>Tipos de clipping</a:t>
            </a:r>
          </a:p>
          <a:p>
            <a:pPr lvl="1" algn="just">
              <a:spcBef>
                <a:spcPts val="7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800" b="0"/>
              <a:t>Point clipping</a:t>
            </a:r>
          </a:p>
          <a:p>
            <a:pPr lvl="1" algn="just">
              <a:spcBef>
                <a:spcPts val="7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800" b="0"/>
              <a:t>Line clipping</a:t>
            </a:r>
          </a:p>
          <a:p>
            <a:pPr lvl="1" algn="just">
              <a:spcBef>
                <a:spcPts val="7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800" b="0"/>
              <a:t>Area (Polygon) clipping</a:t>
            </a:r>
          </a:p>
          <a:p>
            <a:pPr lvl="1" algn="just">
              <a:spcBef>
                <a:spcPts val="7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800" b="0"/>
              <a:t>Curve clipping</a:t>
            </a:r>
          </a:p>
          <a:p>
            <a:pPr lvl="1" algn="just">
              <a:spcBef>
                <a:spcPts val="7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800" b="0"/>
              <a:t>Text clipping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ext Box 1"/>
          <p:cNvSpPr txBox="1">
            <a:spLocks noChangeArrowheads="1"/>
          </p:cNvSpPr>
          <p:nvPr/>
        </p:nvSpPr>
        <p:spPr bwMode="auto">
          <a:xfrm>
            <a:off x="286420" y="260648"/>
            <a:ext cx="7772400" cy="585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 dirty="0" err="1">
                <a:solidFill>
                  <a:srgbClr val="FFFF99"/>
                </a:solidFill>
                <a:latin typeface="Tahoma" pitchFamily="32" charset="0"/>
                <a:ea typeface="+mn-ea"/>
              </a:rPr>
              <a:t>Operações</a:t>
            </a:r>
            <a:r>
              <a:rPr lang="en-US" sz="2800" b="0" dirty="0">
                <a:solidFill>
                  <a:srgbClr val="FFFF99"/>
                </a:solidFill>
                <a:latin typeface="Tahoma" pitchFamily="32" charset="0"/>
                <a:ea typeface="+mn-ea"/>
              </a:rPr>
              <a:t> de Clipping</a:t>
            </a:r>
            <a:r>
              <a:rPr lang="en-US" sz="2800" b="0" dirty="0">
                <a:solidFill>
                  <a:srgbClr val="FFFFFF"/>
                </a:solidFill>
                <a:latin typeface="Tahoma" pitchFamily="32" charset="0"/>
                <a:ea typeface="+mn-ea"/>
              </a:rPr>
              <a:t> (</a:t>
            </a:r>
            <a:r>
              <a:rPr lang="en-US" sz="2800" b="0" dirty="0" err="1">
                <a:solidFill>
                  <a:srgbClr val="FFFFFF"/>
                </a:solidFill>
                <a:latin typeface="Tahoma" pitchFamily="32" charset="0"/>
                <a:ea typeface="+mn-ea"/>
              </a:rPr>
              <a:t>Recorte</a:t>
            </a:r>
            <a:r>
              <a:rPr lang="en-US" sz="2800" b="0" dirty="0">
                <a:solidFill>
                  <a:srgbClr val="FFFFFF"/>
                </a:solidFill>
                <a:latin typeface="Tahoma" pitchFamily="32" charset="0"/>
                <a:ea typeface="+mn-ea"/>
              </a:rPr>
              <a:t>)</a:t>
            </a:r>
          </a:p>
        </p:txBody>
      </p:sp>
      <p:sp>
        <p:nvSpPr>
          <p:cNvPr id="51203" name="Text Box 2"/>
          <p:cNvSpPr txBox="1">
            <a:spLocks noChangeArrowheads="1"/>
          </p:cNvSpPr>
          <p:nvPr/>
        </p:nvSpPr>
        <p:spPr bwMode="auto">
          <a:xfrm>
            <a:off x="323528" y="1124744"/>
            <a:ext cx="7815262" cy="240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 dirty="0"/>
              <a:t>Point clipping (p/clip window </a:t>
            </a:r>
            <a:r>
              <a:rPr lang="en-US" altLang="pt-BR" b="0" dirty="0" err="1"/>
              <a:t>retangular</a:t>
            </a:r>
            <a:r>
              <a:rPr lang="en-US" altLang="pt-BR" b="0" dirty="0"/>
              <a:t>)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 dirty="0"/>
              <a:t>Processo rápido e muito simples. O ponto que deve ser apresentado na viewport é aquele para o qual as inequações abaixo são satisfeitas:</a:t>
            </a:r>
            <a:br>
              <a:rPr lang="pt-BR" altLang="pt-BR" b="0" dirty="0"/>
            </a:br>
            <a:r>
              <a:rPr lang="pt-BR" altLang="pt-BR" b="0" dirty="0"/>
              <a:t/>
            </a:r>
            <a:br>
              <a:rPr lang="pt-BR" altLang="pt-BR" b="0" dirty="0"/>
            </a:br>
            <a:r>
              <a:rPr lang="pt-BR" altLang="pt-BR" b="0" dirty="0"/>
              <a:t/>
            </a:r>
            <a:br>
              <a:rPr lang="pt-BR" altLang="pt-BR" b="0" dirty="0"/>
            </a:br>
            <a:r>
              <a:rPr lang="pt-BR" altLang="pt-BR" b="0" dirty="0"/>
              <a:t/>
            </a:r>
            <a:br>
              <a:rPr lang="pt-BR" altLang="pt-BR" b="0" dirty="0"/>
            </a:br>
            <a:endParaRPr lang="pt-BR" altLang="pt-BR" b="0" dirty="0"/>
          </a:p>
        </p:txBody>
      </p:sp>
      <p:sp>
        <p:nvSpPr>
          <p:cNvPr id="52228" name="Rectangle 4"/>
          <p:cNvSpPr>
            <a:spLocks noChangeArrowheads="1"/>
          </p:cNvSpPr>
          <p:nvPr/>
        </p:nvSpPr>
        <p:spPr bwMode="auto">
          <a:xfrm>
            <a:off x="446063" y="5229200"/>
            <a:ext cx="8345488" cy="155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ctr">
            <a:spAutoFit/>
          </a:bodyPr>
          <a:lstStyle/>
          <a:p>
            <a:pPr marL="865188" lvl="1" indent="-290513" algn="l">
              <a:buClr>
                <a:srgbClr val="FFFFFF"/>
              </a:buClr>
              <a:buFont typeface="Tahoma" pitchFamily="32" charset="0"/>
              <a:buChar char="•"/>
              <a:tabLst>
                <a:tab pos="865188" algn="l"/>
                <a:tab pos="1322388" algn="l"/>
                <a:tab pos="1779588" algn="l"/>
                <a:tab pos="2236788" algn="l"/>
                <a:tab pos="2693988" algn="l"/>
                <a:tab pos="3151188" algn="l"/>
                <a:tab pos="3608388" algn="l"/>
                <a:tab pos="4065588" algn="l"/>
                <a:tab pos="4522788" algn="l"/>
                <a:tab pos="4979988" algn="l"/>
                <a:tab pos="5437188" algn="l"/>
                <a:tab pos="5894388" algn="l"/>
                <a:tab pos="6351588" algn="l"/>
                <a:tab pos="6808788" algn="l"/>
                <a:tab pos="7265988" algn="l"/>
                <a:tab pos="7723188" algn="l"/>
                <a:tab pos="8180388" algn="l"/>
                <a:tab pos="8637588" algn="l"/>
                <a:tab pos="9094788" algn="l"/>
                <a:tab pos="9551988" algn="l"/>
                <a:tab pos="10009188" algn="l"/>
              </a:tabLst>
            </a:pPr>
            <a:r>
              <a:rPr lang="pt-BR" altLang="pt-BR" sz="2400" b="0" dirty="0">
                <a:solidFill>
                  <a:srgbClr val="FFFFFF"/>
                </a:solidFill>
                <a:latin typeface="Tahoma" pitchFamily="32" charset="0"/>
              </a:rPr>
              <a:t>Implementado por toda componente de superfície de desenho de linguagens de programação, como os subcanvas ou canvas </a:t>
            </a:r>
          </a:p>
        </p:txBody>
      </p:sp>
      <p:pic>
        <p:nvPicPr>
          <p:cNvPr id="51230" name="Picture 30" descr="D:\Aulas\ComputacaoGrafica\CG\2020.1\PPTs 2020\eq.4.2.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335" y="2996952"/>
            <a:ext cx="5236944" cy="216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ext Box 1"/>
          <p:cNvSpPr txBox="1">
            <a:spLocks noChangeArrowheads="1"/>
          </p:cNvSpPr>
          <p:nvPr/>
        </p:nvSpPr>
        <p:spPr bwMode="auto">
          <a:xfrm>
            <a:off x="247650" y="1173163"/>
            <a:ext cx="8210550" cy="5191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Clipping de Linhas</a:t>
            </a:r>
          </a:p>
        </p:txBody>
      </p:sp>
      <p:sp>
        <p:nvSpPr>
          <p:cNvPr id="52227" name="Text Box 2"/>
          <p:cNvSpPr txBox="1">
            <a:spLocks noChangeArrowheads="1"/>
          </p:cNvSpPr>
          <p:nvPr/>
        </p:nvSpPr>
        <p:spPr bwMode="auto">
          <a:xfrm>
            <a:off x="1066800" y="1676400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Relacionamentos possíveis com uma clipping region retangular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1042988" y="2811463"/>
            <a:ext cx="4125912" cy="3382962"/>
            <a:chOff x="657" y="1771"/>
            <a:chExt cx="2599" cy="2131"/>
          </a:xfrm>
        </p:grpSpPr>
        <p:sp>
          <p:nvSpPr>
            <p:cNvPr id="52241" name="Rectangle 4"/>
            <p:cNvSpPr>
              <a:spLocks noChangeArrowheads="1"/>
            </p:cNvSpPr>
            <p:nvPr/>
          </p:nvSpPr>
          <p:spPr bwMode="auto">
            <a:xfrm>
              <a:off x="1381" y="2304"/>
              <a:ext cx="1340" cy="908"/>
            </a:xfrm>
            <a:prstGeom prst="rect">
              <a:avLst/>
            </a:prstGeom>
            <a:noFill/>
            <a:ln w="2844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52242" name="Line 5"/>
            <p:cNvSpPr>
              <a:spLocks noChangeShapeType="1"/>
            </p:cNvSpPr>
            <p:nvPr/>
          </p:nvSpPr>
          <p:spPr bwMode="auto">
            <a:xfrm>
              <a:off x="1093" y="1776"/>
              <a:ext cx="2060" cy="620"/>
            </a:xfrm>
            <a:prstGeom prst="line">
              <a:avLst/>
            </a:prstGeom>
            <a:noFill/>
            <a:ln w="28440">
              <a:solidFill>
                <a:srgbClr val="00FF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43" name="Line 6"/>
            <p:cNvSpPr>
              <a:spLocks noChangeShapeType="1"/>
            </p:cNvSpPr>
            <p:nvPr/>
          </p:nvSpPr>
          <p:spPr bwMode="auto">
            <a:xfrm flipH="1">
              <a:off x="896" y="2400"/>
              <a:ext cx="150" cy="716"/>
            </a:xfrm>
            <a:prstGeom prst="line">
              <a:avLst/>
            </a:prstGeom>
            <a:noFill/>
            <a:ln w="28440">
              <a:solidFill>
                <a:srgbClr val="00FF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44" name="Line 7"/>
            <p:cNvSpPr>
              <a:spLocks noChangeShapeType="1"/>
            </p:cNvSpPr>
            <p:nvPr/>
          </p:nvSpPr>
          <p:spPr bwMode="auto">
            <a:xfrm flipV="1">
              <a:off x="1525" y="2395"/>
              <a:ext cx="812" cy="150"/>
            </a:xfrm>
            <a:prstGeom prst="line">
              <a:avLst/>
            </a:prstGeom>
            <a:noFill/>
            <a:ln w="28440">
              <a:solidFill>
                <a:srgbClr val="00FF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45" name="Line 8"/>
            <p:cNvSpPr>
              <a:spLocks noChangeShapeType="1"/>
            </p:cNvSpPr>
            <p:nvPr/>
          </p:nvSpPr>
          <p:spPr bwMode="auto">
            <a:xfrm flipV="1">
              <a:off x="1189" y="2923"/>
              <a:ext cx="1148" cy="102"/>
            </a:xfrm>
            <a:prstGeom prst="line">
              <a:avLst/>
            </a:prstGeom>
            <a:noFill/>
            <a:ln w="28440">
              <a:solidFill>
                <a:srgbClr val="00FF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46" name="Line 9"/>
            <p:cNvSpPr>
              <a:spLocks noChangeShapeType="1"/>
            </p:cNvSpPr>
            <p:nvPr/>
          </p:nvSpPr>
          <p:spPr bwMode="auto">
            <a:xfrm flipV="1">
              <a:off x="1861" y="2827"/>
              <a:ext cx="1100" cy="630"/>
            </a:xfrm>
            <a:prstGeom prst="line">
              <a:avLst/>
            </a:prstGeom>
            <a:noFill/>
            <a:ln w="28440">
              <a:solidFill>
                <a:srgbClr val="00FF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47" name="Text Box 10"/>
            <p:cNvSpPr txBox="1">
              <a:spLocks noChangeArrowheads="1"/>
            </p:cNvSpPr>
            <p:nvPr/>
          </p:nvSpPr>
          <p:spPr bwMode="auto">
            <a:xfrm>
              <a:off x="1377" y="2548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1</a:t>
              </a:r>
            </a:p>
          </p:txBody>
        </p:sp>
        <p:sp>
          <p:nvSpPr>
            <p:cNvPr id="52248" name="Text Box 11"/>
            <p:cNvSpPr txBox="1">
              <a:spLocks noChangeArrowheads="1"/>
            </p:cNvSpPr>
            <p:nvPr/>
          </p:nvSpPr>
          <p:spPr bwMode="auto">
            <a:xfrm>
              <a:off x="2194" y="2404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2</a:t>
              </a:r>
            </a:p>
          </p:txBody>
        </p:sp>
        <p:sp>
          <p:nvSpPr>
            <p:cNvPr id="52249" name="Text Box 12"/>
            <p:cNvSpPr txBox="1">
              <a:spLocks noChangeArrowheads="1"/>
            </p:cNvSpPr>
            <p:nvPr/>
          </p:nvSpPr>
          <p:spPr bwMode="auto">
            <a:xfrm>
              <a:off x="657" y="3076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3</a:t>
              </a:r>
            </a:p>
          </p:txBody>
        </p:sp>
        <p:sp>
          <p:nvSpPr>
            <p:cNvPr id="52250" name="Text Box 13"/>
            <p:cNvSpPr txBox="1">
              <a:spLocks noChangeArrowheads="1"/>
            </p:cNvSpPr>
            <p:nvPr/>
          </p:nvSpPr>
          <p:spPr bwMode="auto">
            <a:xfrm>
              <a:off x="742" y="2251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4</a:t>
              </a:r>
            </a:p>
          </p:txBody>
        </p:sp>
        <p:sp>
          <p:nvSpPr>
            <p:cNvPr id="52251" name="Text Box 14"/>
            <p:cNvSpPr txBox="1">
              <a:spLocks noChangeArrowheads="1"/>
            </p:cNvSpPr>
            <p:nvPr/>
          </p:nvSpPr>
          <p:spPr bwMode="auto">
            <a:xfrm>
              <a:off x="1042" y="3028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5</a:t>
              </a:r>
            </a:p>
          </p:txBody>
        </p:sp>
        <p:sp>
          <p:nvSpPr>
            <p:cNvPr id="52252" name="Text Box 15"/>
            <p:cNvSpPr txBox="1">
              <a:spLocks noChangeArrowheads="1"/>
            </p:cNvSpPr>
            <p:nvPr/>
          </p:nvSpPr>
          <p:spPr bwMode="auto">
            <a:xfrm>
              <a:off x="2289" y="2788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6</a:t>
              </a:r>
            </a:p>
          </p:txBody>
        </p:sp>
        <p:sp>
          <p:nvSpPr>
            <p:cNvPr id="52253" name="Text Box 16"/>
            <p:cNvSpPr txBox="1">
              <a:spLocks noChangeArrowheads="1"/>
            </p:cNvSpPr>
            <p:nvPr/>
          </p:nvSpPr>
          <p:spPr bwMode="auto">
            <a:xfrm>
              <a:off x="1665" y="3412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7</a:t>
              </a:r>
            </a:p>
          </p:txBody>
        </p:sp>
        <p:sp>
          <p:nvSpPr>
            <p:cNvPr id="52254" name="Text Box 17"/>
            <p:cNvSpPr txBox="1">
              <a:spLocks noChangeArrowheads="1"/>
            </p:cNvSpPr>
            <p:nvPr/>
          </p:nvSpPr>
          <p:spPr bwMode="auto">
            <a:xfrm>
              <a:off x="2961" y="2692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8</a:t>
              </a:r>
            </a:p>
          </p:txBody>
        </p:sp>
        <p:sp>
          <p:nvSpPr>
            <p:cNvPr id="52255" name="Text Box 18"/>
            <p:cNvSpPr txBox="1">
              <a:spLocks noChangeArrowheads="1"/>
            </p:cNvSpPr>
            <p:nvPr/>
          </p:nvSpPr>
          <p:spPr bwMode="auto">
            <a:xfrm>
              <a:off x="935" y="1771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9</a:t>
              </a:r>
            </a:p>
          </p:txBody>
        </p:sp>
        <p:sp>
          <p:nvSpPr>
            <p:cNvPr id="52256" name="Text Box 19"/>
            <p:cNvSpPr txBox="1">
              <a:spLocks noChangeArrowheads="1"/>
            </p:cNvSpPr>
            <p:nvPr/>
          </p:nvSpPr>
          <p:spPr bwMode="auto">
            <a:xfrm>
              <a:off x="2878" y="2356"/>
              <a:ext cx="360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10</a:t>
              </a:r>
            </a:p>
          </p:txBody>
        </p:sp>
        <p:sp>
          <p:nvSpPr>
            <p:cNvPr id="53268" name="Text Box 20"/>
            <p:cNvSpPr txBox="1">
              <a:spLocks noChangeArrowheads="1"/>
            </p:cNvSpPr>
            <p:nvPr/>
          </p:nvSpPr>
          <p:spPr bwMode="auto">
            <a:xfrm>
              <a:off x="1203" y="3652"/>
              <a:ext cx="1710" cy="250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000" tIns="46800" rIns="90000" bIns="46800">
              <a:spAutoFit/>
            </a:bodyPr>
            <a:lstStyle/>
            <a:p>
              <a:pPr>
                <a:buClrTx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lang="en-US" b="0">
                  <a:solidFill>
                    <a:srgbClr val="FFFFFF"/>
                  </a:solidFill>
                  <a:effectLst>
                    <a:outerShdw blurRad="38100" dist="38100" dir="2700000" algn="tl">
                      <a:srgbClr val="808080"/>
                    </a:outerShdw>
                  </a:effectLst>
                  <a:latin typeface="Tahoma" pitchFamily="32" charset="0"/>
                  <a:ea typeface="+mn-ea"/>
                </a:rPr>
                <a:t>Antes do Clipping</a:t>
              </a:r>
            </a:p>
          </p:txBody>
        </p:sp>
      </p:grpSp>
      <p:grpSp>
        <p:nvGrpSpPr>
          <p:cNvPr id="3" name="Group 21"/>
          <p:cNvGrpSpPr>
            <a:grpSpLocks/>
          </p:cNvGrpSpPr>
          <p:nvPr/>
        </p:nvGrpSpPr>
        <p:grpSpPr bwMode="auto">
          <a:xfrm>
            <a:off x="5761038" y="3657600"/>
            <a:ext cx="3155950" cy="2536825"/>
            <a:chOff x="3629" y="2304"/>
            <a:chExt cx="1988" cy="1598"/>
          </a:xfrm>
        </p:grpSpPr>
        <p:sp>
          <p:nvSpPr>
            <p:cNvPr id="52230" name="Rectangle 22"/>
            <p:cNvSpPr>
              <a:spLocks noChangeArrowheads="1"/>
            </p:cNvSpPr>
            <p:nvPr/>
          </p:nvSpPr>
          <p:spPr bwMode="auto">
            <a:xfrm>
              <a:off x="3951" y="2304"/>
              <a:ext cx="1340" cy="908"/>
            </a:xfrm>
            <a:prstGeom prst="rect">
              <a:avLst/>
            </a:prstGeom>
            <a:noFill/>
            <a:ln w="2844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52231" name="Line 23"/>
            <p:cNvSpPr>
              <a:spLocks noChangeShapeType="1"/>
            </p:cNvSpPr>
            <p:nvPr/>
          </p:nvSpPr>
          <p:spPr bwMode="auto">
            <a:xfrm flipV="1">
              <a:off x="4095" y="2395"/>
              <a:ext cx="812" cy="150"/>
            </a:xfrm>
            <a:prstGeom prst="line">
              <a:avLst/>
            </a:prstGeom>
            <a:noFill/>
            <a:ln w="28440">
              <a:solidFill>
                <a:srgbClr val="00FF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32" name="Line 24"/>
            <p:cNvSpPr>
              <a:spLocks noChangeShapeType="1"/>
            </p:cNvSpPr>
            <p:nvPr/>
          </p:nvSpPr>
          <p:spPr bwMode="auto">
            <a:xfrm flipV="1">
              <a:off x="3951" y="2923"/>
              <a:ext cx="956" cy="102"/>
            </a:xfrm>
            <a:prstGeom prst="line">
              <a:avLst/>
            </a:prstGeom>
            <a:noFill/>
            <a:ln w="28440">
              <a:solidFill>
                <a:srgbClr val="00FF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33" name="Line 25"/>
            <p:cNvSpPr>
              <a:spLocks noChangeShapeType="1"/>
            </p:cNvSpPr>
            <p:nvPr/>
          </p:nvSpPr>
          <p:spPr bwMode="auto">
            <a:xfrm flipV="1">
              <a:off x="4863" y="2971"/>
              <a:ext cx="428" cy="246"/>
            </a:xfrm>
            <a:prstGeom prst="line">
              <a:avLst/>
            </a:prstGeom>
            <a:noFill/>
            <a:ln w="28440">
              <a:solidFill>
                <a:srgbClr val="00FF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34" name="Text Box 26"/>
            <p:cNvSpPr txBox="1">
              <a:spLocks noChangeArrowheads="1"/>
            </p:cNvSpPr>
            <p:nvPr/>
          </p:nvSpPr>
          <p:spPr bwMode="auto">
            <a:xfrm>
              <a:off x="3947" y="2548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1</a:t>
              </a:r>
            </a:p>
          </p:txBody>
        </p:sp>
        <p:sp>
          <p:nvSpPr>
            <p:cNvPr id="52235" name="Text Box 27"/>
            <p:cNvSpPr txBox="1">
              <a:spLocks noChangeArrowheads="1"/>
            </p:cNvSpPr>
            <p:nvPr/>
          </p:nvSpPr>
          <p:spPr bwMode="auto">
            <a:xfrm>
              <a:off x="4764" y="2404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2</a:t>
              </a:r>
            </a:p>
          </p:txBody>
        </p:sp>
        <p:sp>
          <p:nvSpPr>
            <p:cNvPr id="52236" name="Text Box 28"/>
            <p:cNvSpPr txBox="1">
              <a:spLocks noChangeArrowheads="1"/>
            </p:cNvSpPr>
            <p:nvPr/>
          </p:nvSpPr>
          <p:spPr bwMode="auto">
            <a:xfrm>
              <a:off x="3629" y="2886"/>
              <a:ext cx="356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P’</a:t>
              </a:r>
              <a:r>
                <a:rPr lang="en-US" altLang="pt-BR" sz="2000" b="0" baseline="-30000"/>
                <a:t>5</a:t>
              </a:r>
            </a:p>
          </p:txBody>
        </p:sp>
        <p:sp>
          <p:nvSpPr>
            <p:cNvPr id="52237" name="Text Box 29"/>
            <p:cNvSpPr txBox="1">
              <a:spLocks noChangeArrowheads="1"/>
            </p:cNvSpPr>
            <p:nvPr/>
          </p:nvSpPr>
          <p:spPr bwMode="auto">
            <a:xfrm>
              <a:off x="4859" y="2788"/>
              <a:ext cx="29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</a:t>
              </a:r>
              <a:r>
                <a:rPr lang="en-US" altLang="pt-BR" sz="2000" b="0" baseline="-30000"/>
                <a:t>6</a:t>
              </a:r>
            </a:p>
          </p:txBody>
        </p:sp>
        <p:sp>
          <p:nvSpPr>
            <p:cNvPr id="52238" name="Text Box 30"/>
            <p:cNvSpPr txBox="1">
              <a:spLocks noChangeArrowheads="1"/>
            </p:cNvSpPr>
            <p:nvPr/>
          </p:nvSpPr>
          <p:spPr bwMode="auto">
            <a:xfrm>
              <a:off x="4685" y="3222"/>
              <a:ext cx="356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P’</a:t>
              </a:r>
              <a:r>
                <a:rPr lang="en-US" altLang="pt-BR" sz="2000" b="0" baseline="-30000"/>
                <a:t>7</a:t>
              </a:r>
            </a:p>
          </p:txBody>
        </p:sp>
        <p:sp>
          <p:nvSpPr>
            <p:cNvPr id="52239" name="Text Box 31"/>
            <p:cNvSpPr txBox="1">
              <a:spLocks noChangeArrowheads="1"/>
            </p:cNvSpPr>
            <p:nvPr/>
          </p:nvSpPr>
          <p:spPr bwMode="auto">
            <a:xfrm>
              <a:off x="5261" y="2838"/>
              <a:ext cx="356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P’</a:t>
              </a:r>
              <a:r>
                <a:rPr lang="en-US" altLang="pt-BR" sz="2000" b="0" baseline="-30000"/>
                <a:t>8</a:t>
              </a:r>
            </a:p>
          </p:txBody>
        </p:sp>
        <p:sp>
          <p:nvSpPr>
            <p:cNvPr id="53280" name="Text Box 32"/>
            <p:cNvSpPr txBox="1">
              <a:spLocks noChangeArrowheads="1"/>
            </p:cNvSpPr>
            <p:nvPr/>
          </p:nvSpPr>
          <p:spPr bwMode="auto">
            <a:xfrm>
              <a:off x="3773" y="3652"/>
              <a:ext cx="1809" cy="250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000" tIns="46800" rIns="90000" bIns="46800">
              <a:spAutoFit/>
            </a:bodyPr>
            <a:lstStyle/>
            <a:p>
              <a:pPr>
                <a:buClrTx/>
                <a:buFontTx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lang="en-US" b="0">
                  <a:solidFill>
                    <a:srgbClr val="FFFFFF"/>
                  </a:solidFill>
                  <a:effectLst>
                    <a:outerShdw blurRad="38100" dist="38100" dir="2700000" algn="tl">
                      <a:srgbClr val="808080"/>
                    </a:outerShdw>
                  </a:effectLst>
                  <a:latin typeface="Tahoma" pitchFamily="32" charset="0"/>
                  <a:ea typeface="+mn-ea"/>
                </a:rPr>
                <a:t>Depois do Clipping</a:t>
              </a:r>
            </a:p>
          </p:txBody>
        </p:sp>
      </p:grp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ext Box 1"/>
          <p:cNvSpPr txBox="1">
            <a:spLocks noChangeArrowheads="1"/>
          </p:cNvSpPr>
          <p:nvPr/>
        </p:nvSpPr>
        <p:spPr bwMode="auto">
          <a:xfrm>
            <a:off x="1066800" y="1676400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lnSpc>
                <a:spcPct val="12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Relacionamentos possíveis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Completamente dentro do window de clipagem (</a:t>
            </a:r>
            <a:r>
              <a:rPr lang="en-US" altLang="pt-BR" b="0">
                <a:solidFill>
                  <a:srgbClr val="FF0033"/>
                </a:solidFill>
              </a:rPr>
              <a:t>desenhamos</a:t>
            </a:r>
            <a:r>
              <a:rPr lang="en-US" altLang="pt-BR" b="0"/>
              <a:t>)</a:t>
            </a:r>
          </a:p>
          <a:p>
            <a:pPr lvl="1" algn="l">
              <a:lnSpc>
                <a:spcPct val="120000"/>
              </a:lnSpc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Completamente fora do window </a:t>
            </a:r>
            <a:br>
              <a:rPr lang="en-US" altLang="pt-BR" b="0"/>
            </a:br>
            <a:r>
              <a:rPr lang="en-US" altLang="pt-BR" b="0"/>
              <a:t>(</a:t>
            </a:r>
            <a:r>
              <a:rPr lang="en-US" altLang="pt-BR" b="0">
                <a:solidFill>
                  <a:srgbClr val="FF0033"/>
                </a:solidFill>
              </a:rPr>
              <a:t>não desenhamos</a:t>
            </a:r>
            <a:r>
              <a:rPr lang="en-US" altLang="pt-BR" b="0"/>
              <a:t>)</a:t>
            </a:r>
          </a:p>
          <a:p>
            <a:pPr lvl="1" algn="l">
              <a:lnSpc>
                <a:spcPct val="120000"/>
              </a:lnSpc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Parcialmente dentro do window </a:t>
            </a:r>
            <a:br>
              <a:rPr lang="en-US" altLang="pt-BR" b="0"/>
            </a:br>
            <a:r>
              <a:rPr lang="en-US" altLang="pt-BR" b="0"/>
              <a:t>(</a:t>
            </a:r>
            <a:r>
              <a:rPr lang="en-US" altLang="pt-BR" b="0">
                <a:solidFill>
                  <a:srgbClr val="FF0033"/>
                </a:solidFill>
              </a:rPr>
              <a:t>o que desenhamos ?</a:t>
            </a:r>
            <a:r>
              <a:rPr lang="en-US" altLang="pt-BR" b="0"/>
              <a:t>)</a:t>
            </a:r>
          </a:p>
        </p:txBody>
      </p:sp>
      <p:sp>
        <p:nvSpPr>
          <p:cNvPr id="54274" name="Text Box 2"/>
          <p:cNvSpPr txBox="1">
            <a:spLocks noChangeArrowheads="1"/>
          </p:cNvSpPr>
          <p:nvPr/>
        </p:nvSpPr>
        <p:spPr bwMode="auto">
          <a:xfrm>
            <a:off x="260350" y="1046163"/>
            <a:ext cx="8574088" cy="5191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Clipping de Linhas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ext Box 1"/>
          <p:cNvSpPr txBox="1">
            <a:spLocks noChangeArrowheads="1"/>
          </p:cNvSpPr>
          <p:nvPr/>
        </p:nvSpPr>
        <p:spPr bwMode="auto">
          <a:xfrm>
            <a:off x="0" y="1819275"/>
            <a:ext cx="8839200" cy="465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>
                <a:solidFill>
                  <a:srgbClr val="FFFC6F"/>
                </a:solidFill>
              </a:rPr>
              <a:t>Checagem por meio da equação paramétrica envolvendo os limites da janela e a própria linha.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Grande quantidade de cálculos e teste e não é muito eficiente. Num display típico, centenas ou milhares de linhas de linha podem ser encontradas.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Algoritmo eficiente: </a:t>
            </a:r>
          </a:p>
          <a:p>
            <a:pPr lvl="2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Deve promover alguns testes iniciais de forma a determinar se cálculos de interseção são realmente necessários. </a:t>
            </a:r>
          </a:p>
          <a:p>
            <a:pPr lvl="2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Par de pontos finais pode ser checado para observar se ambos pertencem à janela.</a:t>
            </a:r>
          </a:p>
        </p:txBody>
      </p:sp>
      <p:sp>
        <p:nvSpPr>
          <p:cNvPr id="55298" name="Text Box 2"/>
          <p:cNvSpPr txBox="1">
            <a:spLocks noChangeArrowheads="1"/>
          </p:cNvSpPr>
          <p:nvPr/>
        </p:nvSpPr>
        <p:spPr bwMode="auto">
          <a:xfrm>
            <a:off x="182563" y="1106488"/>
            <a:ext cx="8651875" cy="8239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4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Clipping de Linhas usando representação paramétrica da reta 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ext Box 1"/>
          <p:cNvSpPr txBox="1">
            <a:spLocks noChangeArrowheads="1"/>
          </p:cNvSpPr>
          <p:nvPr/>
        </p:nvSpPr>
        <p:spPr bwMode="auto">
          <a:xfrm>
            <a:off x="307975" y="1793875"/>
            <a:ext cx="8531225" cy="468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lnSpc>
                <a:spcPct val="11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Representação paramétrica da reta</a:t>
            </a:r>
          </a:p>
          <a:p>
            <a:pPr algn="just">
              <a:spcBef>
                <a:spcPts val="500"/>
              </a:spcBef>
              <a:buClrTx/>
              <a:buFontTx/>
              <a:buNone/>
            </a:pPr>
            <a:endParaRPr lang="en-US" altLang="pt-BR" sz="2000" b="0"/>
          </a:p>
          <a:p>
            <a:pPr algn="just">
              <a:spcBef>
                <a:spcPts val="500"/>
              </a:spcBef>
              <a:buClrTx/>
              <a:buFontTx/>
              <a:buNone/>
            </a:pPr>
            <a:endParaRPr lang="en-US" altLang="pt-BR" sz="2000" b="0"/>
          </a:p>
          <a:p>
            <a:pPr algn="just">
              <a:spcBef>
                <a:spcPts val="350"/>
              </a:spcBef>
              <a:buClrTx/>
              <a:buFontTx/>
              <a:buNone/>
            </a:pPr>
            <a:endParaRPr lang="en-US" altLang="pt-BR" sz="1400" b="0"/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Usamos o valor de </a:t>
            </a:r>
            <a:r>
              <a:rPr lang="en-US" altLang="pt-BR" b="0" i="1"/>
              <a:t>u</a:t>
            </a:r>
            <a:r>
              <a:rPr lang="en-US" altLang="pt-BR" b="0"/>
              <a:t> para calcular a intersecção com uma das bordas do retângulo definido pelo window</a:t>
            </a:r>
          </a:p>
          <a:p>
            <a:pPr lvl="2" algn="just"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Fora: &lt; 0 ou &gt; 1</a:t>
            </a:r>
          </a:p>
          <a:p>
            <a:pPr lvl="2" algn="just"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Dentro: de 0 a 1</a:t>
            </a:r>
          </a:p>
          <a:p>
            <a:pPr lvl="1" algn="just"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Se o valor da intersecção for maior que o tamanho do window, a intersecção ocorrerá em algum lugar fora deste.</a:t>
            </a:r>
          </a:p>
        </p:txBody>
      </p:sp>
      <p:sp>
        <p:nvSpPr>
          <p:cNvPr id="56322" name="Text Box 2"/>
          <p:cNvSpPr txBox="1">
            <a:spLocks noChangeArrowheads="1"/>
          </p:cNvSpPr>
          <p:nvPr/>
        </p:nvSpPr>
        <p:spPr bwMode="auto">
          <a:xfrm>
            <a:off x="635000" y="2344738"/>
            <a:ext cx="3116263" cy="1071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400" b="0" i="1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x = x</a:t>
            </a:r>
            <a:r>
              <a:rPr lang="en-US" sz="2400" b="0" i="1" baseline="-300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1</a:t>
            </a:r>
            <a:r>
              <a:rPr lang="en-US" sz="2400" b="0" i="1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 + u(x</a:t>
            </a:r>
            <a:r>
              <a:rPr lang="en-US" sz="2400" b="0" i="1" baseline="-300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2</a:t>
            </a:r>
            <a:r>
              <a:rPr lang="en-US" sz="2400" b="0" i="1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 - x</a:t>
            </a:r>
            <a:r>
              <a:rPr lang="en-US" sz="2400" b="0" i="1" baseline="-300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1</a:t>
            </a:r>
            <a:r>
              <a:rPr lang="en-US" sz="2400" b="0" i="1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)</a:t>
            </a:r>
          </a:p>
          <a:p>
            <a:pPr algn="l">
              <a:spcBef>
                <a:spcPts val="90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400" b="0" i="1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y = y</a:t>
            </a:r>
            <a:r>
              <a:rPr lang="en-US" sz="2400" b="0" i="1" baseline="-300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1</a:t>
            </a:r>
            <a:r>
              <a:rPr lang="en-US" sz="2400" b="0" i="1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 + u(y</a:t>
            </a:r>
            <a:r>
              <a:rPr lang="en-US" sz="2400" b="0" i="1" baseline="-300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2</a:t>
            </a:r>
            <a:r>
              <a:rPr lang="en-US" sz="2400" b="0" i="1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 - y</a:t>
            </a:r>
            <a:r>
              <a:rPr lang="en-US" sz="2400" b="0" i="1" baseline="-300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1</a:t>
            </a:r>
            <a:r>
              <a:rPr lang="en-US" sz="2400" b="0" i="1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)</a:t>
            </a:r>
          </a:p>
        </p:txBody>
      </p:sp>
      <p:sp>
        <p:nvSpPr>
          <p:cNvPr id="56323" name="Text Box 3"/>
          <p:cNvSpPr txBox="1">
            <a:spLocks noChangeArrowheads="1"/>
          </p:cNvSpPr>
          <p:nvPr/>
        </p:nvSpPr>
        <p:spPr bwMode="auto">
          <a:xfrm>
            <a:off x="182563" y="1106488"/>
            <a:ext cx="8651875" cy="8239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4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Clipping de Linhas usando representação paramétrica da reta 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ext Box 1"/>
          <p:cNvSpPr txBox="1">
            <a:spLocks noChangeArrowheads="1"/>
          </p:cNvSpPr>
          <p:nvPr/>
        </p:nvSpPr>
        <p:spPr bwMode="auto">
          <a:xfrm>
            <a:off x="249238" y="1082675"/>
            <a:ext cx="7772400" cy="5191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Recorte de Linhas de Cohen-Sutherland</a:t>
            </a:r>
          </a:p>
        </p:txBody>
      </p:sp>
      <p:sp>
        <p:nvSpPr>
          <p:cNvPr id="56323" name="Text Box 2"/>
          <p:cNvSpPr txBox="1">
            <a:spLocks noChangeArrowheads="1"/>
          </p:cNvSpPr>
          <p:nvPr/>
        </p:nvSpPr>
        <p:spPr bwMode="auto">
          <a:xfrm>
            <a:off x="319088" y="1676400"/>
            <a:ext cx="8520112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811213" indent="-2841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Código de regiões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Código binário de 4 dígitos atribuído a todo ponto final de uma linha na figura: region codes (RC)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Numeramos as posições no código de regiões de 1 a 4. Cantos são representados por soma de valores. 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1652588" y="3879850"/>
            <a:ext cx="7319962" cy="2584450"/>
            <a:chOff x="1041" y="2444"/>
            <a:chExt cx="4611" cy="1628"/>
          </a:xfrm>
        </p:grpSpPr>
        <p:grpSp>
          <p:nvGrpSpPr>
            <p:cNvPr id="56325" name="Group 4"/>
            <p:cNvGrpSpPr>
              <a:grpSpLocks/>
            </p:cNvGrpSpPr>
            <p:nvPr/>
          </p:nvGrpSpPr>
          <p:grpSpPr bwMode="auto">
            <a:xfrm>
              <a:off x="1041" y="2444"/>
              <a:ext cx="2635" cy="1628"/>
              <a:chOff x="1041" y="2444"/>
              <a:chExt cx="2635" cy="1628"/>
            </a:xfrm>
          </p:grpSpPr>
          <p:sp>
            <p:nvSpPr>
              <p:cNvPr id="56327" name="Rectangle 5"/>
              <p:cNvSpPr>
                <a:spLocks noChangeArrowheads="1"/>
              </p:cNvSpPr>
              <p:nvPr/>
            </p:nvSpPr>
            <p:spPr bwMode="auto">
              <a:xfrm>
                <a:off x="1857" y="2924"/>
                <a:ext cx="956" cy="668"/>
              </a:xfrm>
              <a:prstGeom prst="rect">
                <a:avLst/>
              </a:prstGeom>
              <a:solidFill>
                <a:srgbClr val="FF0033"/>
              </a:solidFill>
              <a:ln w="12600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56328" name="Line 6"/>
              <p:cNvSpPr>
                <a:spLocks noChangeShapeType="1"/>
              </p:cNvSpPr>
              <p:nvPr/>
            </p:nvSpPr>
            <p:spPr bwMode="auto">
              <a:xfrm>
                <a:off x="1041" y="2924"/>
                <a:ext cx="2635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329" name="Line 7"/>
              <p:cNvSpPr>
                <a:spLocks noChangeShapeType="1"/>
              </p:cNvSpPr>
              <p:nvPr/>
            </p:nvSpPr>
            <p:spPr bwMode="auto">
              <a:xfrm>
                <a:off x="1041" y="3596"/>
                <a:ext cx="2635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330" name="Line 8"/>
              <p:cNvSpPr>
                <a:spLocks noChangeShapeType="1"/>
              </p:cNvSpPr>
              <p:nvPr/>
            </p:nvSpPr>
            <p:spPr bwMode="auto">
              <a:xfrm>
                <a:off x="1857" y="2444"/>
                <a:ext cx="0" cy="1628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331" name="Line 9"/>
              <p:cNvSpPr>
                <a:spLocks noChangeShapeType="1"/>
              </p:cNvSpPr>
              <p:nvPr/>
            </p:nvSpPr>
            <p:spPr bwMode="auto">
              <a:xfrm>
                <a:off x="2816" y="2444"/>
                <a:ext cx="0" cy="1628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332" name="Text Box 10"/>
              <p:cNvSpPr txBox="1">
                <a:spLocks noChangeArrowheads="1"/>
              </p:cNvSpPr>
              <p:nvPr/>
            </p:nvSpPr>
            <p:spPr bwMode="auto">
              <a:xfrm>
                <a:off x="1919" y="3044"/>
                <a:ext cx="832" cy="4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0 0 0 0</a:t>
                </a:r>
              </a:p>
              <a:p>
                <a:pPr>
                  <a:buClrTx/>
                  <a:buFontTx/>
                  <a:buNone/>
                </a:pPr>
                <a:r>
                  <a:rPr lang="en-US" altLang="pt-BR" sz="2000" b="0"/>
                  <a:t>Window</a:t>
                </a:r>
              </a:p>
            </p:txBody>
          </p:sp>
          <p:sp>
            <p:nvSpPr>
              <p:cNvPr id="56333" name="Text Box 11"/>
              <p:cNvSpPr txBox="1">
                <a:spLocks noChangeArrowheads="1"/>
              </p:cNvSpPr>
              <p:nvPr/>
            </p:nvSpPr>
            <p:spPr bwMode="auto">
              <a:xfrm>
                <a:off x="1090" y="2545"/>
                <a:ext cx="55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1 0 0 1</a:t>
                </a:r>
              </a:p>
            </p:txBody>
          </p:sp>
          <p:sp>
            <p:nvSpPr>
              <p:cNvPr id="56334" name="Text Box 12"/>
              <p:cNvSpPr txBox="1">
                <a:spLocks noChangeArrowheads="1"/>
              </p:cNvSpPr>
              <p:nvPr/>
            </p:nvSpPr>
            <p:spPr bwMode="auto">
              <a:xfrm>
                <a:off x="1090" y="3140"/>
                <a:ext cx="55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0 0 0 1</a:t>
                </a:r>
              </a:p>
            </p:txBody>
          </p:sp>
          <p:sp>
            <p:nvSpPr>
              <p:cNvPr id="56335" name="Text Box 13"/>
              <p:cNvSpPr txBox="1">
                <a:spLocks noChangeArrowheads="1"/>
              </p:cNvSpPr>
              <p:nvPr/>
            </p:nvSpPr>
            <p:spPr bwMode="auto">
              <a:xfrm>
                <a:off x="1090" y="3740"/>
                <a:ext cx="55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0 1 0 1</a:t>
                </a:r>
              </a:p>
            </p:txBody>
          </p:sp>
          <p:sp>
            <p:nvSpPr>
              <p:cNvPr id="56336" name="Text Box 14"/>
              <p:cNvSpPr txBox="1">
                <a:spLocks noChangeArrowheads="1"/>
              </p:cNvSpPr>
              <p:nvPr/>
            </p:nvSpPr>
            <p:spPr bwMode="auto">
              <a:xfrm>
                <a:off x="2045" y="2544"/>
                <a:ext cx="55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1 0 0 0</a:t>
                </a:r>
              </a:p>
            </p:txBody>
          </p:sp>
          <p:sp>
            <p:nvSpPr>
              <p:cNvPr id="56337" name="Text Box 15"/>
              <p:cNvSpPr txBox="1">
                <a:spLocks noChangeArrowheads="1"/>
              </p:cNvSpPr>
              <p:nvPr/>
            </p:nvSpPr>
            <p:spPr bwMode="auto">
              <a:xfrm>
                <a:off x="2958" y="2544"/>
                <a:ext cx="55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1 0 1 0</a:t>
                </a:r>
              </a:p>
            </p:txBody>
          </p:sp>
          <p:sp>
            <p:nvSpPr>
              <p:cNvPr id="56338" name="Text Box 16"/>
              <p:cNvSpPr txBox="1">
                <a:spLocks noChangeArrowheads="1"/>
              </p:cNvSpPr>
              <p:nvPr/>
            </p:nvSpPr>
            <p:spPr bwMode="auto">
              <a:xfrm>
                <a:off x="2958" y="3140"/>
                <a:ext cx="55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0 0 1 0</a:t>
                </a:r>
              </a:p>
            </p:txBody>
          </p:sp>
          <p:sp>
            <p:nvSpPr>
              <p:cNvPr id="56339" name="Text Box 17"/>
              <p:cNvSpPr txBox="1">
                <a:spLocks noChangeArrowheads="1"/>
              </p:cNvSpPr>
              <p:nvPr/>
            </p:nvSpPr>
            <p:spPr bwMode="auto">
              <a:xfrm>
                <a:off x="2958" y="3740"/>
                <a:ext cx="55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0 1 1 0</a:t>
                </a:r>
              </a:p>
            </p:txBody>
          </p:sp>
          <p:sp>
            <p:nvSpPr>
              <p:cNvPr id="56340" name="Text Box 18"/>
              <p:cNvSpPr txBox="1">
                <a:spLocks noChangeArrowheads="1"/>
              </p:cNvSpPr>
              <p:nvPr/>
            </p:nvSpPr>
            <p:spPr bwMode="auto">
              <a:xfrm>
                <a:off x="2045" y="3740"/>
                <a:ext cx="55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0 1 0 0</a:t>
                </a:r>
              </a:p>
            </p:txBody>
          </p:sp>
        </p:grpSp>
        <p:sp>
          <p:nvSpPr>
            <p:cNvPr id="56326" name="Text Box 19"/>
            <p:cNvSpPr txBox="1">
              <a:spLocks noChangeArrowheads="1"/>
            </p:cNvSpPr>
            <p:nvPr/>
          </p:nvSpPr>
          <p:spPr bwMode="auto">
            <a:xfrm>
              <a:off x="4076" y="2736"/>
              <a:ext cx="1576" cy="9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spcBef>
                  <a:spcPts val="500"/>
                </a:spcBef>
                <a:buClrTx/>
                <a:buFontTx/>
                <a:buNone/>
              </a:pPr>
              <a:r>
                <a:rPr lang="en-US" altLang="pt-BR" sz="2000" b="0"/>
                <a:t>RC[1]: acima</a:t>
              </a:r>
            </a:p>
            <a:p>
              <a:pPr algn="l">
                <a:spcBef>
                  <a:spcPts val="500"/>
                </a:spcBef>
                <a:buClrTx/>
                <a:buFontTx/>
                <a:buNone/>
              </a:pPr>
              <a:r>
                <a:rPr lang="en-US" altLang="pt-BR" sz="2000" b="0"/>
                <a:t>RC[2]: abaixo</a:t>
              </a:r>
            </a:p>
            <a:p>
              <a:pPr algn="l">
                <a:spcBef>
                  <a:spcPts val="500"/>
                </a:spcBef>
                <a:buClrTx/>
                <a:buFontTx/>
                <a:buNone/>
              </a:pPr>
              <a:r>
                <a:rPr lang="en-US" altLang="pt-BR" sz="2000" b="0"/>
                <a:t>RC[3]: direita</a:t>
              </a:r>
            </a:p>
            <a:p>
              <a:pPr algn="l">
                <a:spcBef>
                  <a:spcPts val="500"/>
                </a:spcBef>
                <a:buClrTx/>
                <a:buFontTx/>
                <a:buNone/>
              </a:pPr>
              <a:r>
                <a:rPr lang="en-US" altLang="pt-BR" sz="2000" b="0"/>
                <a:t>RC[4]: esquerda</a:t>
              </a:r>
            </a:p>
          </p:txBody>
        </p:sp>
      </p:grp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ext Box 1"/>
          <p:cNvSpPr txBox="1">
            <a:spLocks noChangeArrowheads="1"/>
          </p:cNvSpPr>
          <p:nvPr/>
        </p:nvSpPr>
        <p:spPr bwMode="auto">
          <a:xfrm>
            <a:off x="358775" y="1676400"/>
            <a:ext cx="848042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Valores dos </a:t>
            </a:r>
            <a:r>
              <a:rPr lang="en-US" altLang="pt-BR" b="0" i="1">
                <a:solidFill>
                  <a:srgbClr val="FFFC6F"/>
                </a:solidFill>
              </a:rPr>
              <a:t>region codes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Determinados através da comparação das coordenadas das extremidades aos limites da window.</a:t>
            </a:r>
          </a:p>
          <a:p>
            <a:pPr lvl="2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Valor 1 in em qquer posição: O ponto está neste quadrante.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Determinado:</a:t>
            </a:r>
          </a:p>
          <a:p>
            <a:pPr lvl="2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Calcule as diferenças entre coordenadas das extremidades e limites de clipagem.</a:t>
            </a:r>
          </a:p>
          <a:p>
            <a:pPr lvl="2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Use o sinal resultante para montar o código, setando o valor do bit correspondente.</a:t>
            </a:r>
          </a:p>
        </p:txBody>
      </p:sp>
      <p:sp>
        <p:nvSpPr>
          <p:cNvPr id="58370" name="Text Box 2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Recorte de Linhas de Cohen-Sutherland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5437188" y="4192588"/>
            <a:ext cx="3289300" cy="2128837"/>
            <a:chOff x="3425" y="2641"/>
            <a:chExt cx="2072" cy="1341"/>
          </a:xfrm>
        </p:grpSpPr>
        <p:sp>
          <p:nvSpPr>
            <p:cNvPr id="58373" name="Rectangle 2"/>
            <p:cNvSpPr>
              <a:spLocks noChangeArrowheads="1"/>
            </p:cNvSpPr>
            <p:nvPr/>
          </p:nvSpPr>
          <p:spPr bwMode="auto">
            <a:xfrm>
              <a:off x="4429" y="3073"/>
              <a:ext cx="908" cy="572"/>
            </a:xfrm>
            <a:prstGeom prst="rect">
              <a:avLst/>
            </a:prstGeom>
            <a:solidFill>
              <a:srgbClr val="00FF00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58374" name="Line 3"/>
            <p:cNvSpPr>
              <a:spLocks noChangeShapeType="1"/>
            </p:cNvSpPr>
            <p:nvPr/>
          </p:nvSpPr>
          <p:spPr bwMode="auto">
            <a:xfrm>
              <a:off x="4429" y="2737"/>
              <a:ext cx="0" cy="1148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375" name="Line 4"/>
            <p:cNvSpPr>
              <a:spLocks noChangeShapeType="1"/>
            </p:cNvSpPr>
            <p:nvPr/>
          </p:nvSpPr>
          <p:spPr bwMode="auto">
            <a:xfrm>
              <a:off x="4237" y="2785"/>
              <a:ext cx="1004" cy="1004"/>
            </a:xfrm>
            <a:prstGeom prst="line">
              <a:avLst/>
            </a:prstGeom>
            <a:noFill/>
            <a:ln w="28440">
              <a:solidFill>
                <a:srgbClr val="FF003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376" name="Line 5"/>
            <p:cNvSpPr>
              <a:spLocks noChangeShapeType="1"/>
            </p:cNvSpPr>
            <p:nvPr/>
          </p:nvSpPr>
          <p:spPr bwMode="auto">
            <a:xfrm>
              <a:off x="3661" y="3601"/>
              <a:ext cx="1148" cy="188"/>
            </a:xfrm>
            <a:prstGeom prst="line">
              <a:avLst/>
            </a:prstGeom>
            <a:noFill/>
            <a:ln w="28440">
              <a:solidFill>
                <a:srgbClr val="FF003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377" name="Text Box 6"/>
            <p:cNvSpPr txBox="1">
              <a:spLocks noChangeArrowheads="1"/>
            </p:cNvSpPr>
            <p:nvPr/>
          </p:nvSpPr>
          <p:spPr bwMode="auto">
            <a:xfrm>
              <a:off x="5239" y="3658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58378" name="Text Box 7"/>
            <p:cNvSpPr txBox="1">
              <a:spLocks noChangeArrowheads="1"/>
            </p:cNvSpPr>
            <p:nvPr/>
          </p:nvSpPr>
          <p:spPr bwMode="auto">
            <a:xfrm>
              <a:off x="4001" y="2641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58379" name="Text Box 8"/>
            <p:cNvSpPr txBox="1">
              <a:spLocks noChangeArrowheads="1"/>
            </p:cNvSpPr>
            <p:nvPr/>
          </p:nvSpPr>
          <p:spPr bwMode="auto">
            <a:xfrm>
              <a:off x="4137" y="2881"/>
              <a:ext cx="311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P’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58380" name="Text Box 9"/>
            <p:cNvSpPr txBox="1">
              <a:spLocks noChangeArrowheads="1"/>
            </p:cNvSpPr>
            <p:nvPr/>
          </p:nvSpPr>
          <p:spPr bwMode="auto">
            <a:xfrm>
              <a:off x="4518" y="2833"/>
              <a:ext cx="36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P’’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58381" name="Text Box 10"/>
            <p:cNvSpPr txBox="1">
              <a:spLocks noChangeArrowheads="1"/>
            </p:cNvSpPr>
            <p:nvPr/>
          </p:nvSpPr>
          <p:spPr bwMode="auto">
            <a:xfrm>
              <a:off x="3425" y="3457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3</a:t>
              </a:r>
            </a:p>
          </p:txBody>
        </p:sp>
        <p:sp>
          <p:nvSpPr>
            <p:cNvPr id="58382" name="Text Box 11"/>
            <p:cNvSpPr txBox="1">
              <a:spLocks noChangeArrowheads="1"/>
            </p:cNvSpPr>
            <p:nvPr/>
          </p:nvSpPr>
          <p:spPr bwMode="auto">
            <a:xfrm>
              <a:off x="4817" y="3697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4</a:t>
              </a:r>
            </a:p>
          </p:txBody>
        </p:sp>
        <p:sp>
          <p:nvSpPr>
            <p:cNvPr id="58383" name="Text Box 12"/>
            <p:cNvSpPr txBox="1">
              <a:spLocks noChangeArrowheads="1"/>
            </p:cNvSpPr>
            <p:nvPr/>
          </p:nvSpPr>
          <p:spPr bwMode="auto">
            <a:xfrm>
              <a:off x="4137" y="3697"/>
              <a:ext cx="311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P’</a:t>
              </a:r>
              <a:r>
                <a:rPr lang="en-US" altLang="pt-BR" sz="2000" b="0" baseline="-30000">
                  <a:latin typeface="Times New Roman" pitchFamily="16" charset="0"/>
                </a:rPr>
                <a:t>3</a:t>
              </a:r>
            </a:p>
          </p:txBody>
        </p:sp>
      </p:grpSp>
      <p:sp>
        <p:nvSpPr>
          <p:cNvPr id="58371" name="Text Box 13"/>
          <p:cNvSpPr txBox="1">
            <a:spLocks noChangeArrowheads="1"/>
          </p:cNvSpPr>
          <p:nvPr/>
        </p:nvSpPr>
        <p:spPr bwMode="auto">
          <a:xfrm>
            <a:off x="295275" y="1676400"/>
            <a:ext cx="854392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400" b="0"/>
              <a:t>Possíveis relacionamentos: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/>
              <a:t>Completamente contida na janela</a:t>
            </a:r>
          </a:p>
          <a:p>
            <a:pPr lvl="2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/>
              <a:t>0000 para ambas as extremidades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/>
              <a:t>Completamente fora da janela</a:t>
            </a:r>
          </a:p>
          <a:p>
            <a:pPr lvl="2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 i="1"/>
              <a:t>And logico </a:t>
            </a:r>
            <a:r>
              <a:rPr lang="en-US" altLang="pt-BR" sz="2000" b="0"/>
              <a:t>dos </a:t>
            </a:r>
            <a:r>
              <a:rPr lang="en-US" altLang="pt-BR" sz="2000" b="0" i="1">
                <a:solidFill>
                  <a:srgbClr val="FFFC6F"/>
                </a:solidFill>
              </a:rPr>
              <a:t>region codes</a:t>
            </a:r>
            <a:r>
              <a:rPr lang="en-US" altLang="pt-BR" sz="2000" b="0"/>
              <a:t> para ambas as extremidades resulta diferente de 0000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/>
              <a:t>Parcialmente</a:t>
            </a:r>
          </a:p>
          <a:p>
            <a:pPr lvl="2" algn="l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/>
              <a:t>Extremidades possuem </a:t>
            </a:r>
            <a:r>
              <a:rPr lang="en-US" altLang="pt-BR" sz="2000" b="0" i="1">
                <a:solidFill>
                  <a:srgbClr val="FFFC6F"/>
                </a:solidFill>
              </a:rPr>
              <a:t>region </a:t>
            </a:r>
            <a:br>
              <a:rPr lang="en-US" altLang="pt-BR" sz="2000" b="0" i="1">
                <a:solidFill>
                  <a:srgbClr val="FFFC6F"/>
                </a:solidFill>
              </a:rPr>
            </a:br>
            <a:r>
              <a:rPr lang="en-US" altLang="pt-BR" sz="2000" b="0" i="1">
                <a:solidFill>
                  <a:srgbClr val="FFFC6F"/>
                </a:solidFill>
              </a:rPr>
              <a:t>codes</a:t>
            </a:r>
            <a:r>
              <a:rPr lang="en-US" altLang="pt-BR" sz="2000" b="0"/>
              <a:t>  diferentes</a:t>
            </a:r>
          </a:p>
          <a:p>
            <a:pPr lvl="2" algn="l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 i="1"/>
              <a:t>And logico </a:t>
            </a:r>
            <a:r>
              <a:rPr lang="en-US" altLang="pt-BR" sz="2000" b="0"/>
              <a:t>dos </a:t>
            </a:r>
            <a:r>
              <a:rPr lang="en-US" altLang="pt-BR" sz="2000" b="0" i="1">
                <a:solidFill>
                  <a:srgbClr val="FFFC6F"/>
                </a:solidFill>
              </a:rPr>
              <a:t>region codes</a:t>
            </a:r>
            <a:r>
              <a:rPr lang="en-US" altLang="pt-BR" sz="2000" b="0"/>
              <a:t> </a:t>
            </a:r>
            <a:br>
              <a:rPr lang="en-US" altLang="pt-BR" sz="2000" b="0"/>
            </a:br>
            <a:r>
              <a:rPr lang="en-US" altLang="pt-BR" sz="2000" b="0"/>
              <a:t>para ambas as extremidades </a:t>
            </a:r>
            <a:br>
              <a:rPr lang="en-US" altLang="pt-BR" sz="2000" b="0"/>
            </a:br>
            <a:r>
              <a:rPr lang="en-US" altLang="pt-BR" sz="2000" b="0"/>
              <a:t>resulta em 0000</a:t>
            </a:r>
          </a:p>
        </p:txBody>
      </p:sp>
      <p:sp>
        <p:nvSpPr>
          <p:cNvPr id="59406" name="Text Box 14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Recorte de Linhas de Cohen-Sutherland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ext Box 1"/>
          <p:cNvSpPr txBox="1">
            <a:spLocks noChangeArrowheads="1"/>
          </p:cNvSpPr>
          <p:nvPr/>
        </p:nvSpPr>
        <p:spPr bwMode="auto">
          <a:xfrm>
            <a:off x="909638" y="2799259"/>
            <a:ext cx="7772400" cy="14938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4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Computação</a:t>
            </a:r>
            <a: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 </a:t>
            </a:r>
            <a:r>
              <a:rPr lang="en-US" sz="2400" b="0" dirty="0" err="1">
                <a:solidFill>
                  <a:srgbClr val="FFFFFF"/>
                </a:solidFill>
                <a:latin typeface="Swis721 BlkEx BT" pitchFamily="34" charset="0"/>
                <a:ea typeface="+mn-ea"/>
              </a:rPr>
              <a:t>Gráfica</a:t>
            </a:r>
            <a: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:</a:t>
            </a:r>
            <a:br>
              <a:rPr lang="en-US" sz="24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</a:br>
            <a:r>
              <a:rPr lang="en-US" sz="32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/>
            </a:r>
            <a:br>
              <a:rPr lang="en-US" sz="32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</a:br>
            <a:r>
              <a:rPr lang="pt-BR" sz="3600" b="0" dirty="0">
                <a:solidFill>
                  <a:srgbClr val="FFFFFF"/>
                </a:solidFill>
                <a:latin typeface="Swis721 BlkEx BT" pitchFamily="34" charset="0"/>
                <a:ea typeface="+mn-ea"/>
              </a:rPr>
              <a:t>4.2. </a:t>
            </a:r>
            <a:r>
              <a:rPr lang="pt-BR" sz="3600" b="0" dirty="0" smtClean="0">
                <a:solidFill>
                  <a:srgbClr val="FFFFFF"/>
                </a:solidFill>
                <a:latin typeface="Swis721 BlkEx BT" pitchFamily="34" charset="0"/>
                <a:ea typeface="+mn-ea"/>
              </a:rPr>
              <a:t>Clipping em 2D</a:t>
            </a:r>
            <a:br>
              <a:rPr lang="pt-BR" sz="3600" b="0" dirty="0" smtClean="0">
                <a:solidFill>
                  <a:srgbClr val="FFFFFF"/>
                </a:solidFill>
                <a:latin typeface="Swis721 BlkEx BT" pitchFamily="34" charset="0"/>
                <a:ea typeface="+mn-ea"/>
              </a:rPr>
            </a:br>
            <a:r>
              <a:rPr lang="pt-BR" sz="3600" b="0" dirty="0" smtClean="0">
                <a:solidFill>
                  <a:srgbClr val="FFFFFF"/>
                </a:solidFill>
                <a:latin typeface="Swis721 BlkEx BT" pitchFamily="34" charset="0"/>
                <a:ea typeface="+mn-ea"/>
              </a:rPr>
              <a:t>(Recorte)</a:t>
            </a:r>
            <a:endParaRPr lang="pt-BR" sz="3600" b="0" dirty="0">
              <a:solidFill>
                <a:srgbClr val="FFFFFF"/>
              </a:solidFill>
              <a:latin typeface="Swis721 BlkEx BT" pitchFamily="34" charset="0"/>
              <a:ea typeface="+mn-ea"/>
            </a:endParaRP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4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88" y="0"/>
            <a:ext cx="8450262" cy="6851650"/>
          </a:xfrm>
          <a:prstGeom prst="rect">
            <a:avLst/>
          </a:prstGeom>
          <a:solidFill>
            <a:srgbClr val="000000"/>
          </a:solidFill>
          <a:ln w="9360">
            <a:solidFill>
              <a:srgbClr val="969696"/>
            </a:solidFill>
            <a:miter lim="800000"/>
            <a:headEnd/>
            <a:tailEnd/>
          </a:ln>
          <a:effectLst>
            <a:outerShdw dist="107933" dir="13500000" algn="ctr" rotWithShape="0">
              <a:srgbClr val="808080"/>
            </a:outerShdw>
          </a:effectLst>
        </p:spPr>
      </p:pic>
      <p:pic>
        <p:nvPicPr>
          <p:cNvPr id="604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3" y="0"/>
            <a:ext cx="8412162" cy="6832600"/>
          </a:xfrm>
          <a:prstGeom prst="rect">
            <a:avLst/>
          </a:prstGeom>
          <a:gradFill rotWithShape="0">
            <a:gsLst>
              <a:gs pos="0">
                <a:srgbClr val="B2B2B2"/>
              </a:gs>
              <a:gs pos="50000">
                <a:srgbClr val="4D4D4D"/>
              </a:gs>
              <a:gs pos="100000">
                <a:srgbClr val="B2B2B2"/>
              </a:gs>
            </a:gsLst>
            <a:lin ang="5400000" scaled="1"/>
          </a:gradFill>
          <a:ln w="9360">
            <a:solidFill>
              <a:srgbClr val="969696"/>
            </a:solidFill>
            <a:miter lim="800000"/>
            <a:headEnd/>
            <a:tailEnd/>
          </a:ln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7" dur="500"/>
                                        <p:tgtEl>
                                          <p:spTgt spid="60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ext Box 1"/>
          <p:cNvSpPr txBox="1">
            <a:spLocks noChangeArrowheads="1"/>
          </p:cNvSpPr>
          <p:nvPr/>
        </p:nvSpPr>
        <p:spPr bwMode="auto">
          <a:xfrm>
            <a:off x="234950" y="1066800"/>
            <a:ext cx="8599488" cy="82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pt-BR" altLang="pt-BR" sz="2400" b="0">
                <a:solidFill>
                  <a:srgbClr val="FFFC6F"/>
                </a:solidFill>
              </a:rPr>
              <a:t>Algoritmo Geral para Recorte de Linhas de </a:t>
            </a:r>
            <a:r>
              <a:rPr lang="en-US" altLang="pt-BR" sz="2400" b="0">
                <a:solidFill>
                  <a:srgbClr val="FFFC6F"/>
                </a:solidFill>
              </a:rPr>
              <a:t>Cohen-Sutherland</a:t>
            </a:r>
          </a:p>
        </p:txBody>
      </p:sp>
      <p:sp>
        <p:nvSpPr>
          <p:cNvPr id="60419" name="Text Box 2"/>
          <p:cNvSpPr txBox="1">
            <a:spLocks noChangeArrowheads="1"/>
          </p:cNvSpPr>
          <p:nvPr/>
        </p:nvSpPr>
        <p:spPr bwMode="auto">
          <a:xfrm>
            <a:off x="188913" y="2057400"/>
            <a:ext cx="9210675" cy="422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669925" indent="-661988">
              <a:tabLst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813925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81392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81392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81392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81392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81392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81392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81392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81392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spcBef>
                <a:spcPts val="700"/>
              </a:spcBef>
              <a:buClrTx/>
              <a:buFontTx/>
              <a:buNone/>
            </a:pPr>
            <a:r>
              <a:rPr lang="pt-BR" altLang="pt-BR" b="0">
                <a:solidFill>
                  <a:srgbClr val="FFFC6F"/>
                </a:solidFill>
              </a:rPr>
              <a:t>P1</a:t>
            </a:r>
            <a:r>
              <a:rPr lang="pt-BR" altLang="pt-BR" b="0"/>
              <a:t>: Associar códigos aos pontos extremos c/regra:</a:t>
            </a:r>
          </a:p>
          <a:p>
            <a:pPr algn="l">
              <a:lnSpc>
                <a:spcPct val="130000"/>
              </a:lnSpc>
              <a:spcBef>
                <a:spcPts val="700"/>
              </a:spcBef>
              <a:buClrTx/>
              <a:buFontTx/>
              <a:buNone/>
            </a:pPr>
            <a:r>
              <a:rPr lang="pt-BR" altLang="pt-BR" b="0"/>
              <a:t>Para as coordenadas X de ambos os pontos da linha:</a:t>
            </a:r>
          </a:p>
          <a:p>
            <a:pPr algn="l">
              <a:spcBef>
                <a:spcPts val="700"/>
              </a:spcBef>
              <a:buClrTx/>
              <a:buFontTx/>
              <a:buNone/>
            </a:pPr>
            <a:r>
              <a:rPr lang="pt-BR" altLang="pt-BR" b="0"/>
              <a:t>	se x</a:t>
            </a:r>
            <a:r>
              <a:rPr lang="pt-BR" altLang="pt-BR" b="0" baseline="-25000"/>
              <a:t>i</a:t>
            </a:r>
            <a:r>
              <a:rPr lang="pt-BR" altLang="pt-BR" b="0"/>
              <a:t> &lt; X</a:t>
            </a:r>
            <a:r>
              <a:rPr lang="pt-BR" altLang="pt-BR" b="0" baseline="-25000"/>
              <a:t>wesq</a:t>
            </a:r>
            <a:r>
              <a:rPr lang="pt-BR" altLang="pt-BR" b="0"/>
              <a:t> então RC</a:t>
            </a:r>
            <a:r>
              <a:rPr lang="pt-BR" altLang="pt-BR" b="0" baseline="-25000"/>
              <a:t>i</a:t>
            </a:r>
            <a:r>
              <a:rPr lang="pt-BR" altLang="pt-BR" b="0"/>
              <a:t>[4] &lt;- 1 senão RC</a:t>
            </a:r>
            <a:r>
              <a:rPr lang="pt-BR" altLang="pt-BR" b="0" baseline="-25000"/>
              <a:t>i</a:t>
            </a:r>
            <a:r>
              <a:rPr lang="pt-BR" altLang="pt-BR" b="0"/>
              <a:t>[4] &lt;- 0</a:t>
            </a:r>
          </a:p>
          <a:p>
            <a:pPr algn="l">
              <a:spcBef>
                <a:spcPts val="700"/>
              </a:spcBef>
              <a:buClrTx/>
              <a:buFontTx/>
              <a:buNone/>
            </a:pPr>
            <a:r>
              <a:rPr lang="pt-BR" altLang="pt-BR" b="0"/>
              <a:t>	se x</a:t>
            </a:r>
            <a:r>
              <a:rPr lang="pt-BR" altLang="pt-BR" b="0" baseline="-25000"/>
              <a:t>i  </a:t>
            </a:r>
            <a:r>
              <a:rPr lang="pt-BR" altLang="pt-BR" b="0"/>
              <a:t>&gt; X</a:t>
            </a:r>
            <a:r>
              <a:rPr lang="pt-BR" altLang="pt-BR" b="0" baseline="-25000"/>
              <a:t>wdir</a:t>
            </a:r>
            <a:r>
              <a:rPr lang="pt-BR" altLang="pt-BR" b="0"/>
              <a:t>  então RC</a:t>
            </a:r>
            <a:r>
              <a:rPr lang="pt-BR" altLang="pt-BR" b="0" baseline="-25000"/>
              <a:t>i</a:t>
            </a:r>
            <a:r>
              <a:rPr lang="pt-BR" altLang="pt-BR" b="0"/>
              <a:t>[3] &lt;- 1 senão RC</a:t>
            </a:r>
            <a:r>
              <a:rPr lang="pt-BR" altLang="pt-BR" b="0" baseline="-25000"/>
              <a:t>i</a:t>
            </a:r>
            <a:r>
              <a:rPr lang="pt-BR" altLang="pt-BR" b="0"/>
              <a:t>[3] &lt;- 0</a:t>
            </a:r>
          </a:p>
          <a:p>
            <a:pPr algn="l">
              <a:lnSpc>
                <a:spcPct val="140000"/>
              </a:lnSpc>
              <a:spcBef>
                <a:spcPts val="700"/>
              </a:spcBef>
              <a:buClrTx/>
              <a:buFontTx/>
              <a:buNone/>
            </a:pPr>
            <a:r>
              <a:rPr lang="pt-BR" altLang="pt-BR" b="0"/>
              <a:t>Para as coordenadas Y de ambos os pontos da linha:</a:t>
            </a:r>
          </a:p>
          <a:p>
            <a:pPr>
              <a:spcBef>
                <a:spcPts val="700"/>
              </a:spcBef>
              <a:buClrTx/>
              <a:buFontTx/>
              <a:buNone/>
            </a:pPr>
            <a:r>
              <a:rPr lang="pt-BR" altLang="pt-BR" b="0"/>
              <a:t>	se y</a:t>
            </a:r>
            <a:r>
              <a:rPr lang="pt-BR" altLang="pt-BR" b="0" baseline="-25000"/>
              <a:t>i</a:t>
            </a:r>
            <a:r>
              <a:rPr lang="pt-BR" altLang="pt-BR" b="0"/>
              <a:t> &lt; Y</a:t>
            </a:r>
            <a:r>
              <a:rPr lang="pt-BR" altLang="pt-BR" b="0" baseline="-25000"/>
              <a:t>wfundo</a:t>
            </a:r>
            <a:r>
              <a:rPr lang="pt-BR" altLang="pt-BR" b="0"/>
              <a:t> então RC</a:t>
            </a:r>
            <a:r>
              <a:rPr lang="pt-BR" altLang="pt-BR" b="0" baseline="-25000"/>
              <a:t>i</a:t>
            </a:r>
            <a:r>
              <a:rPr lang="pt-BR" altLang="pt-BR" b="0"/>
              <a:t>[2] &lt;- 1 senão RC</a:t>
            </a:r>
            <a:r>
              <a:rPr lang="pt-BR" altLang="pt-BR" b="0" baseline="-25000"/>
              <a:t>i</a:t>
            </a:r>
            <a:r>
              <a:rPr lang="pt-BR" altLang="pt-BR" b="0"/>
              <a:t>[2] &lt;- 0</a:t>
            </a:r>
          </a:p>
          <a:p>
            <a:pPr>
              <a:spcBef>
                <a:spcPts val="700"/>
              </a:spcBef>
              <a:buClrTx/>
              <a:buFontTx/>
              <a:buNone/>
            </a:pPr>
            <a:r>
              <a:rPr lang="pt-BR" altLang="pt-BR" b="0"/>
              <a:t>	se y</a:t>
            </a:r>
            <a:r>
              <a:rPr lang="pt-BR" altLang="pt-BR" b="0" baseline="-25000"/>
              <a:t>i</a:t>
            </a:r>
            <a:r>
              <a:rPr lang="pt-BR" altLang="pt-BR" b="0"/>
              <a:t> &gt; Y</a:t>
            </a:r>
            <a:r>
              <a:rPr lang="pt-BR" altLang="pt-BR" b="0" baseline="-25000"/>
              <a:t>wtopo</a:t>
            </a:r>
            <a:r>
              <a:rPr lang="pt-BR" altLang="pt-BR" b="0"/>
              <a:t>  então RC</a:t>
            </a:r>
            <a:r>
              <a:rPr lang="pt-BR" altLang="pt-BR" b="0" baseline="-25000"/>
              <a:t>i</a:t>
            </a:r>
            <a:r>
              <a:rPr lang="pt-BR" altLang="pt-BR" b="0"/>
              <a:t>[1] &lt;- 1 senão RC</a:t>
            </a:r>
            <a:r>
              <a:rPr lang="pt-BR" altLang="pt-BR" b="0" baseline="-25000"/>
              <a:t>i</a:t>
            </a:r>
            <a:r>
              <a:rPr lang="pt-BR" altLang="pt-BR" b="0"/>
              <a:t>[1] &lt;- 0</a:t>
            </a:r>
          </a:p>
          <a:p>
            <a:pPr>
              <a:spcBef>
                <a:spcPts val="700"/>
              </a:spcBef>
              <a:buClrTx/>
              <a:buFontTx/>
              <a:buNone/>
            </a:pPr>
            <a:endParaRPr lang="pt-BR" altLang="pt-BR" b="0"/>
          </a:p>
          <a:p>
            <a:pPr algn="l">
              <a:spcBef>
                <a:spcPts val="700"/>
              </a:spcBef>
              <a:buClrTx/>
              <a:buFontTx/>
              <a:buNone/>
            </a:pPr>
            <a:endParaRPr lang="pt-BR" altLang="pt-BR" b="0"/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ext Box 1"/>
          <p:cNvSpPr txBox="1">
            <a:spLocks noChangeArrowheads="1"/>
          </p:cNvSpPr>
          <p:nvPr/>
        </p:nvSpPr>
        <p:spPr bwMode="auto">
          <a:xfrm>
            <a:off x="234950" y="1066800"/>
            <a:ext cx="8599488" cy="82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pt-BR" altLang="pt-BR" sz="2400" b="0">
                <a:solidFill>
                  <a:srgbClr val="FFFC6F"/>
                </a:solidFill>
              </a:rPr>
              <a:t>Algoritmo Geral para Recorte de Linhas de </a:t>
            </a:r>
            <a:r>
              <a:rPr lang="en-US" altLang="pt-BR" sz="2400" b="0">
                <a:solidFill>
                  <a:srgbClr val="FFFC6F"/>
                </a:solidFill>
              </a:rPr>
              <a:t>Cohen-Sutherland</a:t>
            </a:r>
          </a:p>
        </p:txBody>
      </p:sp>
      <p:sp>
        <p:nvSpPr>
          <p:cNvPr id="62466" name="Rectangle 2"/>
          <p:cNvSpPr>
            <a:spLocks noChangeArrowheads="1"/>
          </p:cNvSpPr>
          <p:nvPr/>
        </p:nvSpPr>
        <p:spPr bwMode="auto">
          <a:xfrm>
            <a:off x="374650" y="1785938"/>
            <a:ext cx="8297863" cy="459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/>
          <a:p>
            <a:pPr marL="661988" indent="-661988" algn="l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pt-BR" altLang="pt-BR" sz="2800" b="0">
                <a:solidFill>
                  <a:srgbClr val="FFFFFF"/>
                </a:solidFill>
                <a:latin typeface="Tahoma" pitchFamily="32" charset="0"/>
              </a:rPr>
              <a:t>P2: Verificar se a linha é totalmente visível ou invisível ou parcialmente visível</a:t>
            </a:r>
          </a:p>
          <a:p>
            <a:pPr marL="661988" indent="-661988" algn="l">
              <a:spcBef>
                <a:spcPts val="600"/>
              </a:spcBef>
              <a:buClrTx/>
              <a:buFontTx/>
              <a:buNone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	Completamente contida na janela</a:t>
            </a:r>
          </a:p>
          <a:p>
            <a:pPr marL="1143000" lvl="1" indent="-282575" algn="l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RC</a:t>
            </a:r>
            <a:r>
              <a:rPr lang="en-US" altLang="pt-BR" sz="2400" b="0" baseline="-25000">
                <a:solidFill>
                  <a:srgbClr val="FFFFFF"/>
                </a:solidFill>
                <a:latin typeface="Tahoma" pitchFamily="32" charset="0"/>
              </a:rPr>
              <a:t>inicio</a:t>
            </a: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 = RC</a:t>
            </a:r>
            <a:r>
              <a:rPr lang="en-US" altLang="pt-BR" sz="2400" b="0" baseline="-25000">
                <a:solidFill>
                  <a:srgbClr val="FFFFFF"/>
                </a:solidFill>
                <a:latin typeface="Tahoma" pitchFamily="32" charset="0"/>
              </a:rPr>
              <a:t>fim</a:t>
            </a: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 = [0 0 0 0]</a:t>
            </a:r>
          </a:p>
          <a:p>
            <a:pPr marL="661988" indent="-661988" algn="l">
              <a:spcBef>
                <a:spcPts val="600"/>
              </a:spcBef>
              <a:buClrTx/>
              <a:buFontTx/>
              <a:buNone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	Completamente fora da janela</a:t>
            </a:r>
          </a:p>
          <a:p>
            <a:pPr marL="1143000" lvl="1" indent="-282575" algn="l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RC</a:t>
            </a:r>
            <a:r>
              <a:rPr lang="en-US" altLang="pt-BR" sz="2400" b="0" baseline="-25000">
                <a:solidFill>
                  <a:srgbClr val="FFFFFF"/>
                </a:solidFill>
                <a:latin typeface="Tahoma" pitchFamily="32" charset="0"/>
              </a:rPr>
              <a:t>inicio</a:t>
            </a: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 &amp; RC</a:t>
            </a:r>
            <a:r>
              <a:rPr lang="en-US" altLang="pt-BR" sz="2400" b="0" baseline="-25000">
                <a:solidFill>
                  <a:srgbClr val="FFFFFF"/>
                </a:solidFill>
                <a:latin typeface="Tahoma" pitchFamily="32" charset="0"/>
              </a:rPr>
              <a:t>fim</a:t>
            </a: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  &lt;&gt; [0 0 0 0]</a:t>
            </a:r>
          </a:p>
          <a:p>
            <a:pPr marL="661988" indent="-661988" algn="l">
              <a:spcBef>
                <a:spcPts val="600"/>
              </a:spcBef>
              <a:buClrTx/>
              <a:buFontTx/>
              <a:buNone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	Parcialmente</a:t>
            </a:r>
          </a:p>
          <a:p>
            <a:pPr marL="1143000" lvl="1" indent="-282575" algn="l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RC</a:t>
            </a:r>
            <a:r>
              <a:rPr lang="en-US" altLang="pt-BR" sz="2400" b="0" baseline="-25000">
                <a:solidFill>
                  <a:srgbClr val="FFFFFF"/>
                </a:solidFill>
                <a:latin typeface="Tahoma" pitchFamily="32" charset="0"/>
              </a:rPr>
              <a:t>inicio</a:t>
            </a: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 &lt;&gt; RC</a:t>
            </a:r>
            <a:r>
              <a:rPr lang="en-US" altLang="pt-BR" sz="2400" b="0" baseline="-25000">
                <a:solidFill>
                  <a:srgbClr val="FFFFFF"/>
                </a:solidFill>
                <a:latin typeface="Tahoma" pitchFamily="32" charset="0"/>
              </a:rPr>
              <a:t>fim</a:t>
            </a:r>
          </a:p>
          <a:p>
            <a:pPr marL="1143000" lvl="1" indent="-282575" algn="l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RC</a:t>
            </a:r>
            <a:r>
              <a:rPr lang="en-US" altLang="pt-BR" sz="2400" b="0" baseline="-25000">
                <a:solidFill>
                  <a:srgbClr val="FFFFFF"/>
                </a:solidFill>
                <a:latin typeface="Tahoma" pitchFamily="32" charset="0"/>
              </a:rPr>
              <a:t>inicio</a:t>
            </a: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 &amp; RC</a:t>
            </a:r>
            <a:r>
              <a:rPr lang="en-US" altLang="pt-BR" sz="2400" b="0" baseline="-25000">
                <a:solidFill>
                  <a:srgbClr val="FFFFFF"/>
                </a:solidFill>
                <a:latin typeface="Tahoma" pitchFamily="32" charset="0"/>
              </a:rPr>
              <a:t>fim</a:t>
            </a:r>
            <a:r>
              <a:rPr lang="en-US" altLang="pt-BR" sz="2400" b="0">
                <a:solidFill>
                  <a:srgbClr val="FFFFFF"/>
                </a:solidFill>
                <a:latin typeface="Tahoma" pitchFamily="32" charset="0"/>
              </a:rPr>
              <a:t>  = [0 0 0 0]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7" dur="500"/>
                                        <p:tgtEl>
                                          <p:spTgt spid="62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12" dur="500"/>
                                        <p:tgtEl>
                                          <p:spTgt spid="624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17" dur="500"/>
                                        <p:tgtEl>
                                          <p:spTgt spid="624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22" dur="500"/>
                                        <p:tgtEl>
                                          <p:spTgt spid="624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27" dur="500"/>
                                        <p:tgtEl>
                                          <p:spTgt spid="624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32" dur="500"/>
                                        <p:tgtEl>
                                          <p:spTgt spid="624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37" dur="500"/>
                                        <p:tgtEl>
                                          <p:spTgt spid="624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42" dur="500"/>
                                        <p:tgtEl>
                                          <p:spTgt spid="624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ext Box 1"/>
          <p:cNvSpPr txBox="1">
            <a:spLocks noChangeArrowheads="1"/>
          </p:cNvSpPr>
          <p:nvPr/>
        </p:nvSpPr>
        <p:spPr bwMode="auto">
          <a:xfrm>
            <a:off x="234950" y="1066800"/>
            <a:ext cx="8599488" cy="82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pt-BR" altLang="pt-BR" sz="2400" b="0">
                <a:solidFill>
                  <a:srgbClr val="FFFC6F"/>
                </a:solidFill>
              </a:rPr>
              <a:t>Algoritmo Geral para Recorte de Linhas de </a:t>
            </a:r>
            <a:r>
              <a:rPr lang="en-US" altLang="pt-BR" sz="2400" b="0">
                <a:solidFill>
                  <a:srgbClr val="FFFC6F"/>
                </a:solidFill>
              </a:rPr>
              <a:t>Cohen-Sutherland</a:t>
            </a:r>
          </a:p>
        </p:txBody>
      </p:sp>
      <p:sp>
        <p:nvSpPr>
          <p:cNvPr id="63490" name="Rectangle 2"/>
          <p:cNvSpPr>
            <a:spLocks noChangeArrowheads="1"/>
          </p:cNvSpPr>
          <p:nvPr/>
        </p:nvSpPr>
        <p:spPr bwMode="auto">
          <a:xfrm>
            <a:off x="0" y="1785938"/>
            <a:ext cx="9144000" cy="459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/>
          <a:p>
            <a:pPr marL="661988" indent="-661988" algn="l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pt-BR" altLang="pt-BR" sz="2800" b="0">
                <a:solidFill>
                  <a:srgbClr val="FFFFFF"/>
                </a:solidFill>
                <a:latin typeface="Tahoma" pitchFamily="32" charset="0"/>
              </a:rPr>
              <a:t>P3: Se a linha é parcialmente visível devem ser calculadas as intersecções:</a:t>
            </a:r>
          </a:p>
          <a:p>
            <a:pPr marL="1146175" lvl="1" indent="-277813" algn="just">
              <a:lnSpc>
                <a:spcPct val="130000"/>
              </a:lnSpc>
              <a:spcBef>
                <a:spcPts val="500"/>
              </a:spcBef>
              <a:buClrTx/>
              <a:buSzPct val="80000"/>
              <a:buFontTx/>
              <a:buNone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Esquerda: 	x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E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, y = m* (x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E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 - x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1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) + y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1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; </a:t>
            </a:r>
            <a:r>
              <a:rPr lang="pt-BR" altLang="pt-BR" b="0">
                <a:solidFill>
                  <a:srgbClr val="FFFFFF"/>
                </a:solidFill>
                <a:latin typeface="Tahoma" pitchFamily="32" charset="0"/>
              </a:rPr>
              <a:t>M diferente de 0</a:t>
            </a:r>
          </a:p>
          <a:p>
            <a:pPr marL="1146175" lvl="1" indent="-277813" algn="just">
              <a:lnSpc>
                <a:spcPct val="130000"/>
              </a:lnSpc>
              <a:spcBef>
                <a:spcPts val="600"/>
              </a:spcBef>
              <a:buClrTx/>
              <a:buSzPct val="80000"/>
              <a:buFontTx/>
              <a:buNone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Direita: 	x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D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, y = m* (x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D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 - x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1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) + y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1</a:t>
            </a:r>
          </a:p>
          <a:p>
            <a:pPr marL="1146175" lvl="1" indent="-277813" algn="just">
              <a:lnSpc>
                <a:spcPct val="130000"/>
              </a:lnSpc>
              <a:spcBef>
                <a:spcPts val="600"/>
              </a:spcBef>
              <a:buClrTx/>
              <a:buSzPct val="80000"/>
              <a:buFontTx/>
              <a:buNone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Topo: 		y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T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, x = x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1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 + 1/m . (y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T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 - y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1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)</a:t>
            </a:r>
          </a:p>
          <a:p>
            <a:pPr marL="1146175" lvl="1" indent="-277813" algn="just">
              <a:lnSpc>
                <a:spcPct val="130000"/>
              </a:lnSpc>
              <a:spcBef>
                <a:spcPts val="600"/>
              </a:spcBef>
              <a:buClrTx/>
              <a:buSzPct val="80000"/>
              <a:buFontTx/>
              <a:buNone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Fundo: 	y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F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, x = x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1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 + 1/m . (y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F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 - y</a:t>
            </a:r>
            <a:r>
              <a:rPr lang="pt-BR" altLang="pt-BR" sz="2400" b="0" baseline="-25000">
                <a:solidFill>
                  <a:srgbClr val="FFFFFF"/>
                </a:solidFill>
                <a:latin typeface="Tahoma" pitchFamily="32" charset="0"/>
              </a:rPr>
              <a:t>1</a:t>
            </a:r>
            <a:r>
              <a:rPr lang="pt-BR" altLang="pt-BR" sz="2400" b="0">
                <a:solidFill>
                  <a:srgbClr val="FFFFFF"/>
                </a:solidFill>
                <a:latin typeface="Tahoma" pitchFamily="32" charset="0"/>
              </a:rPr>
              <a:t>)</a:t>
            </a:r>
          </a:p>
          <a:p>
            <a:pPr marL="661988" indent="-661988" algn="l">
              <a:spcBef>
                <a:spcPts val="600"/>
              </a:spcBef>
              <a:buClrTx/>
              <a:buFontTx/>
              <a:buNone/>
              <a:tabLst>
                <a:tab pos="661988" algn="l"/>
                <a:tab pos="1119188" algn="l"/>
                <a:tab pos="1576388" algn="l"/>
                <a:tab pos="2033588" algn="l"/>
                <a:tab pos="2490788" algn="l"/>
                <a:tab pos="2947988" algn="l"/>
                <a:tab pos="3405188" algn="l"/>
                <a:tab pos="3862388" algn="l"/>
                <a:tab pos="4319588" algn="l"/>
                <a:tab pos="4776788" algn="l"/>
                <a:tab pos="5233988" algn="l"/>
                <a:tab pos="5691188" algn="l"/>
                <a:tab pos="6148388" algn="l"/>
                <a:tab pos="6605588" algn="l"/>
                <a:tab pos="7062788" algn="l"/>
                <a:tab pos="7519988" algn="l"/>
                <a:tab pos="7977188" algn="l"/>
                <a:tab pos="8434388" algn="l"/>
                <a:tab pos="8891588" algn="l"/>
                <a:tab pos="9348788" algn="l"/>
                <a:tab pos="9805988" algn="l"/>
              </a:tabLst>
            </a:pPr>
            <a:endParaRPr lang="pt-BR" altLang="pt-BR" sz="2400" b="0">
              <a:solidFill>
                <a:srgbClr val="FFFFFF"/>
              </a:solidFill>
              <a:latin typeface="Tahoma" pitchFamily="32" charset="0"/>
            </a:endParaRP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7" dur="500"/>
                                        <p:tgtEl>
                                          <p:spTgt spid="63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12" dur="500"/>
                                        <p:tgtEl>
                                          <p:spTgt spid="63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17" dur="500"/>
                                        <p:tgtEl>
                                          <p:spTgt spid="63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22" dur="500"/>
                                        <p:tgtEl>
                                          <p:spTgt spid="63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27" dur="500"/>
                                        <p:tgtEl>
                                          <p:spTgt spid="634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Exemplo: P3</a:t>
            </a:r>
          </a:p>
        </p:txBody>
      </p:sp>
      <p:sp>
        <p:nvSpPr>
          <p:cNvPr id="63491" name="Rectangle 2"/>
          <p:cNvSpPr>
            <a:spLocks noChangeArrowheads="1"/>
          </p:cNvSpPr>
          <p:nvPr/>
        </p:nvSpPr>
        <p:spPr bwMode="auto">
          <a:xfrm>
            <a:off x="2930525" y="2613025"/>
            <a:ext cx="3824288" cy="2584450"/>
          </a:xfrm>
          <a:prstGeom prst="rect">
            <a:avLst/>
          </a:prstGeom>
          <a:noFill/>
          <a:ln w="28440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63492" name="Line 3"/>
          <p:cNvSpPr>
            <a:spLocks noChangeShapeType="1"/>
          </p:cNvSpPr>
          <p:nvPr/>
        </p:nvSpPr>
        <p:spPr bwMode="auto">
          <a:xfrm>
            <a:off x="361950" y="2598738"/>
            <a:ext cx="8724900" cy="1587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3493" name="Line 4"/>
          <p:cNvSpPr>
            <a:spLocks noChangeShapeType="1"/>
          </p:cNvSpPr>
          <p:nvPr/>
        </p:nvSpPr>
        <p:spPr bwMode="auto">
          <a:xfrm>
            <a:off x="347663" y="5191125"/>
            <a:ext cx="8724900" cy="1588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3494" name="Line 5"/>
          <p:cNvSpPr>
            <a:spLocks noChangeShapeType="1"/>
          </p:cNvSpPr>
          <p:nvPr/>
        </p:nvSpPr>
        <p:spPr bwMode="auto">
          <a:xfrm>
            <a:off x="2914650" y="1298575"/>
            <a:ext cx="1588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3495" name="Line 6"/>
          <p:cNvSpPr>
            <a:spLocks noChangeShapeType="1"/>
          </p:cNvSpPr>
          <p:nvPr/>
        </p:nvSpPr>
        <p:spPr bwMode="auto">
          <a:xfrm>
            <a:off x="6732588" y="1233488"/>
            <a:ext cx="1587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3496" name="Text Box 7"/>
          <p:cNvSpPr txBox="1">
            <a:spLocks noChangeArrowheads="1"/>
          </p:cNvSpPr>
          <p:nvPr/>
        </p:nvSpPr>
        <p:spPr bwMode="auto">
          <a:xfrm>
            <a:off x="2971800" y="4748213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(10,10)</a:t>
            </a:r>
          </a:p>
        </p:txBody>
      </p:sp>
      <p:sp>
        <p:nvSpPr>
          <p:cNvPr id="63497" name="Text Box 8"/>
          <p:cNvSpPr txBox="1">
            <a:spLocks noChangeArrowheads="1"/>
          </p:cNvSpPr>
          <p:nvPr/>
        </p:nvSpPr>
        <p:spPr bwMode="auto">
          <a:xfrm>
            <a:off x="2963863" y="265112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(10,20)</a:t>
            </a:r>
          </a:p>
        </p:txBody>
      </p:sp>
      <p:sp>
        <p:nvSpPr>
          <p:cNvPr id="63498" name="Text Box 9"/>
          <p:cNvSpPr txBox="1">
            <a:spLocks noChangeArrowheads="1"/>
          </p:cNvSpPr>
          <p:nvPr/>
        </p:nvSpPr>
        <p:spPr bwMode="auto">
          <a:xfrm>
            <a:off x="5857875" y="4764088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(25,10)</a:t>
            </a:r>
          </a:p>
        </p:txBody>
      </p:sp>
      <p:sp>
        <p:nvSpPr>
          <p:cNvPr id="63499" name="Text Box 10"/>
          <p:cNvSpPr txBox="1">
            <a:spLocks noChangeArrowheads="1"/>
          </p:cNvSpPr>
          <p:nvPr/>
        </p:nvSpPr>
        <p:spPr bwMode="auto">
          <a:xfrm>
            <a:off x="5843588" y="260032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(25,20)</a:t>
            </a:r>
          </a:p>
        </p:txBody>
      </p:sp>
      <p:grpSp>
        <p:nvGrpSpPr>
          <p:cNvPr id="63500" name="Group 11"/>
          <p:cNvGrpSpPr>
            <a:grpSpLocks/>
          </p:cNvGrpSpPr>
          <p:nvPr/>
        </p:nvGrpSpPr>
        <p:grpSpPr bwMode="auto">
          <a:xfrm>
            <a:off x="1409700" y="1717675"/>
            <a:ext cx="2509838" cy="1416050"/>
            <a:chOff x="888" y="1082"/>
            <a:chExt cx="1581" cy="892"/>
          </a:xfrm>
        </p:grpSpPr>
        <p:sp>
          <p:nvSpPr>
            <p:cNvPr id="63511" name="Line 12"/>
            <p:cNvSpPr>
              <a:spLocks noChangeShapeType="1"/>
            </p:cNvSpPr>
            <p:nvPr/>
          </p:nvSpPr>
          <p:spPr bwMode="auto">
            <a:xfrm flipV="1">
              <a:off x="919" y="1122"/>
              <a:ext cx="1523" cy="824"/>
            </a:xfrm>
            <a:prstGeom prst="line">
              <a:avLst/>
            </a:prstGeom>
            <a:noFill/>
            <a:ln w="28440">
              <a:solidFill>
                <a:srgbClr val="FFFC6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512" name="Oval 13"/>
            <p:cNvSpPr>
              <a:spLocks noChangeArrowheads="1"/>
            </p:cNvSpPr>
            <p:nvPr/>
          </p:nvSpPr>
          <p:spPr bwMode="auto">
            <a:xfrm>
              <a:off x="2392" y="1082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63513" name="Oval 14"/>
            <p:cNvSpPr>
              <a:spLocks noChangeArrowheads="1"/>
            </p:cNvSpPr>
            <p:nvPr/>
          </p:nvSpPr>
          <p:spPr bwMode="auto">
            <a:xfrm>
              <a:off x="888" y="1887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grpSp>
        <p:nvGrpSpPr>
          <p:cNvPr id="63501" name="Group 15"/>
          <p:cNvGrpSpPr>
            <a:grpSpLocks/>
          </p:cNvGrpSpPr>
          <p:nvPr/>
        </p:nvGrpSpPr>
        <p:grpSpPr bwMode="auto">
          <a:xfrm>
            <a:off x="1590675" y="3284538"/>
            <a:ext cx="2509838" cy="1416050"/>
            <a:chOff x="1002" y="2069"/>
            <a:chExt cx="1581" cy="892"/>
          </a:xfrm>
        </p:grpSpPr>
        <p:sp>
          <p:nvSpPr>
            <p:cNvPr id="63508" name="Line 16"/>
            <p:cNvSpPr>
              <a:spLocks noChangeShapeType="1"/>
            </p:cNvSpPr>
            <p:nvPr/>
          </p:nvSpPr>
          <p:spPr bwMode="auto">
            <a:xfrm flipV="1">
              <a:off x="1033" y="2109"/>
              <a:ext cx="1523" cy="824"/>
            </a:xfrm>
            <a:prstGeom prst="line">
              <a:avLst/>
            </a:prstGeom>
            <a:noFill/>
            <a:ln w="28440">
              <a:solidFill>
                <a:srgbClr val="FFFC6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509" name="Oval 17"/>
            <p:cNvSpPr>
              <a:spLocks noChangeArrowheads="1"/>
            </p:cNvSpPr>
            <p:nvPr/>
          </p:nvSpPr>
          <p:spPr bwMode="auto">
            <a:xfrm>
              <a:off x="2506" y="2069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63510" name="Oval 18"/>
            <p:cNvSpPr>
              <a:spLocks noChangeArrowheads="1"/>
            </p:cNvSpPr>
            <p:nvPr/>
          </p:nvSpPr>
          <p:spPr bwMode="auto">
            <a:xfrm>
              <a:off x="1002" y="2874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sp>
        <p:nvSpPr>
          <p:cNvPr id="63502" name="Text Box 19"/>
          <p:cNvSpPr txBox="1">
            <a:spLocks noChangeArrowheads="1"/>
          </p:cNvSpPr>
          <p:nvPr/>
        </p:nvSpPr>
        <p:spPr bwMode="auto">
          <a:xfrm>
            <a:off x="4178300" y="3182938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(15,17)</a:t>
            </a:r>
          </a:p>
        </p:txBody>
      </p:sp>
      <p:sp>
        <p:nvSpPr>
          <p:cNvPr id="63503" name="Text Box 20"/>
          <p:cNvSpPr txBox="1">
            <a:spLocks noChangeArrowheads="1"/>
          </p:cNvSpPr>
          <p:nvPr/>
        </p:nvSpPr>
        <p:spPr bwMode="auto">
          <a:xfrm>
            <a:off x="806450" y="4640263"/>
            <a:ext cx="800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(5,12)</a:t>
            </a:r>
          </a:p>
        </p:txBody>
      </p:sp>
      <p:sp>
        <p:nvSpPr>
          <p:cNvPr id="63504" name="Text Box 21"/>
          <p:cNvSpPr txBox="1">
            <a:spLocks noChangeArrowheads="1"/>
          </p:cNvSpPr>
          <p:nvPr/>
        </p:nvSpPr>
        <p:spPr bwMode="auto">
          <a:xfrm>
            <a:off x="4043363" y="160337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(15,23)</a:t>
            </a:r>
          </a:p>
        </p:txBody>
      </p:sp>
      <p:sp>
        <p:nvSpPr>
          <p:cNvPr id="63505" name="Text Box 22"/>
          <p:cNvSpPr txBox="1">
            <a:spLocks noChangeArrowheads="1"/>
          </p:cNvSpPr>
          <p:nvPr/>
        </p:nvSpPr>
        <p:spPr bwMode="auto">
          <a:xfrm>
            <a:off x="668338" y="3190875"/>
            <a:ext cx="800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(5,18)</a:t>
            </a:r>
          </a:p>
        </p:txBody>
      </p:sp>
      <p:sp>
        <p:nvSpPr>
          <p:cNvPr id="63506" name="Text Box 23"/>
          <p:cNvSpPr txBox="1">
            <a:spLocks noChangeArrowheads="1"/>
          </p:cNvSpPr>
          <p:nvPr/>
        </p:nvSpPr>
        <p:spPr bwMode="auto">
          <a:xfrm>
            <a:off x="2225675" y="3594100"/>
            <a:ext cx="493713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R1</a:t>
            </a:r>
          </a:p>
        </p:txBody>
      </p:sp>
      <p:sp>
        <p:nvSpPr>
          <p:cNvPr id="63507" name="Text Box 24"/>
          <p:cNvSpPr txBox="1">
            <a:spLocks noChangeArrowheads="1"/>
          </p:cNvSpPr>
          <p:nvPr/>
        </p:nvSpPr>
        <p:spPr bwMode="auto">
          <a:xfrm>
            <a:off x="2233613" y="1971675"/>
            <a:ext cx="493712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R2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Clipando R1</a:t>
            </a:r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273050" y="2057400"/>
            <a:ext cx="8716963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811213" indent="-2841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RC1 = [</a:t>
            </a:r>
            <a:r>
              <a:rPr lang="en-US" altLang="pt-BR" sz="2400" b="0"/>
              <a:t>0 0 0 1] -&gt; esquerda e RC2 = [0 0 0 0] -&gt; dentro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000" b="0"/>
              <a:t>Clipamos apenas à esquerda e calculamos novo y1 para a linha.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Cálculo do coeficiente angular: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000" b="0"/>
              <a:t>m = (y2 - y1)/(x2 - x1) = (17 - 12)/(15 - 5) = 5 / 10 = 0.5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Aplicamos a fórmula esq.: y</a:t>
            </a:r>
            <a:r>
              <a:rPr lang="pt-BR" altLang="pt-BR" sz="2400" b="0" baseline="-25000"/>
              <a:t>intersec</a:t>
            </a:r>
            <a:r>
              <a:rPr lang="pt-BR" altLang="pt-BR" sz="2400" b="0"/>
              <a:t> = m* (x</a:t>
            </a:r>
            <a:r>
              <a:rPr lang="pt-BR" altLang="pt-BR" sz="2400" b="0" baseline="-25000"/>
              <a:t>E</a:t>
            </a:r>
            <a:r>
              <a:rPr lang="pt-BR" altLang="pt-BR" sz="2400" b="0"/>
              <a:t> - x</a:t>
            </a:r>
            <a:r>
              <a:rPr lang="pt-BR" altLang="pt-BR" sz="2400" b="0" baseline="-25000"/>
              <a:t>1</a:t>
            </a:r>
            <a:r>
              <a:rPr lang="pt-BR" altLang="pt-BR" sz="2400" b="0"/>
              <a:t>) + y</a:t>
            </a:r>
            <a:r>
              <a:rPr lang="pt-BR" altLang="pt-BR" sz="2400" b="0" baseline="-25000"/>
              <a:t>1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000" b="0"/>
              <a:t>y</a:t>
            </a:r>
            <a:r>
              <a:rPr lang="pt-BR" altLang="pt-BR" sz="2000" b="0" baseline="-25000"/>
              <a:t>intersec</a:t>
            </a:r>
            <a:r>
              <a:rPr lang="pt-BR" altLang="pt-BR" sz="2000" b="0"/>
              <a:t> = 0.5 * (10 - 5) + 12 = 2.5 + 12 = 14.5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Como 14.5 &gt; y</a:t>
            </a:r>
            <a:r>
              <a:rPr lang="pt-BR" altLang="pt-BR" sz="2400" b="0" baseline="-25000"/>
              <a:t>F</a:t>
            </a:r>
            <a:r>
              <a:rPr lang="pt-BR" altLang="pt-BR" sz="2400" b="0"/>
              <a:t> = 10 e 14.5 &lt; y</a:t>
            </a:r>
            <a:r>
              <a:rPr lang="pt-BR" altLang="pt-BR" sz="2400" b="0" baseline="-25000"/>
              <a:t>T</a:t>
            </a:r>
            <a:r>
              <a:rPr lang="pt-BR" altLang="pt-BR" sz="2400" b="0"/>
              <a:t> = 20 </a:t>
            </a:r>
            <a:r>
              <a:rPr lang="pt-BR" altLang="pt-BR" sz="2400" b="0">
                <a:solidFill>
                  <a:srgbClr val="FFFC6F"/>
                </a:solidFill>
              </a:rPr>
              <a:t>aceitamos</a:t>
            </a:r>
            <a:r>
              <a:rPr lang="pt-BR" altLang="pt-BR" sz="2400" b="0"/>
              <a:t>.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Nova linha clipada é: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(10,14.5)(15,17)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Clipando R2</a:t>
            </a:r>
          </a:p>
        </p:txBody>
      </p:sp>
      <p:sp>
        <p:nvSpPr>
          <p:cNvPr id="65539" name="Text Box 2"/>
          <p:cNvSpPr txBox="1">
            <a:spLocks noChangeArrowheads="1"/>
          </p:cNvSpPr>
          <p:nvPr/>
        </p:nvSpPr>
        <p:spPr bwMode="auto">
          <a:xfrm>
            <a:off x="273050" y="1782763"/>
            <a:ext cx="8716963" cy="446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79388" indent="-179388">
              <a:tabLst>
                <a:tab pos="179388" algn="l"/>
                <a:tab pos="636588" algn="l"/>
                <a:tab pos="1093788" algn="l"/>
                <a:tab pos="1550988" algn="l"/>
                <a:tab pos="2008188" algn="l"/>
                <a:tab pos="2465388" algn="l"/>
                <a:tab pos="2922588" algn="l"/>
                <a:tab pos="3379788" algn="l"/>
                <a:tab pos="3836988" algn="l"/>
                <a:tab pos="4294188" algn="l"/>
                <a:tab pos="4751388" algn="l"/>
                <a:tab pos="5208588" algn="l"/>
                <a:tab pos="5665788" algn="l"/>
                <a:tab pos="6122988" algn="l"/>
                <a:tab pos="6580188" algn="l"/>
                <a:tab pos="7037388" algn="l"/>
                <a:tab pos="7494588" algn="l"/>
                <a:tab pos="7951788" algn="l"/>
                <a:tab pos="8408988" algn="l"/>
                <a:tab pos="8866188" algn="l"/>
                <a:tab pos="9323388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04788">
              <a:tabLst>
                <a:tab pos="179388" algn="l"/>
                <a:tab pos="636588" algn="l"/>
                <a:tab pos="1093788" algn="l"/>
                <a:tab pos="1550988" algn="l"/>
                <a:tab pos="2008188" algn="l"/>
                <a:tab pos="2465388" algn="l"/>
                <a:tab pos="2922588" algn="l"/>
                <a:tab pos="3379788" algn="l"/>
                <a:tab pos="3836988" algn="l"/>
                <a:tab pos="4294188" algn="l"/>
                <a:tab pos="4751388" algn="l"/>
                <a:tab pos="5208588" algn="l"/>
                <a:tab pos="5665788" algn="l"/>
                <a:tab pos="6122988" algn="l"/>
                <a:tab pos="6580188" algn="l"/>
                <a:tab pos="7037388" algn="l"/>
                <a:tab pos="7494588" algn="l"/>
                <a:tab pos="7951788" algn="l"/>
                <a:tab pos="8408988" algn="l"/>
                <a:tab pos="8866188" algn="l"/>
                <a:tab pos="9323388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179388" algn="l"/>
                <a:tab pos="636588" algn="l"/>
                <a:tab pos="1093788" algn="l"/>
                <a:tab pos="1550988" algn="l"/>
                <a:tab pos="2008188" algn="l"/>
                <a:tab pos="2465388" algn="l"/>
                <a:tab pos="2922588" algn="l"/>
                <a:tab pos="3379788" algn="l"/>
                <a:tab pos="3836988" algn="l"/>
                <a:tab pos="4294188" algn="l"/>
                <a:tab pos="4751388" algn="l"/>
                <a:tab pos="5208588" algn="l"/>
                <a:tab pos="5665788" algn="l"/>
                <a:tab pos="6122988" algn="l"/>
                <a:tab pos="6580188" algn="l"/>
                <a:tab pos="7037388" algn="l"/>
                <a:tab pos="7494588" algn="l"/>
                <a:tab pos="7951788" algn="l"/>
                <a:tab pos="8408988" algn="l"/>
                <a:tab pos="8866188" algn="l"/>
                <a:tab pos="9323388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179388" algn="l"/>
                <a:tab pos="636588" algn="l"/>
                <a:tab pos="1093788" algn="l"/>
                <a:tab pos="1550988" algn="l"/>
                <a:tab pos="2008188" algn="l"/>
                <a:tab pos="2465388" algn="l"/>
                <a:tab pos="2922588" algn="l"/>
                <a:tab pos="3379788" algn="l"/>
                <a:tab pos="3836988" algn="l"/>
                <a:tab pos="4294188" algn="l"/>
                <a:tab pos="4751388" algn="l"/>
                <a:tab pos="5208588" algn="l"/>
                <a:tab pos="5665788" algn="l"/>
                <a:tab pos="6122988" algn="l"/>
                <a:tab pos="6580188" algn="l"/>
                <a:tab pos="7037388" algn="l"/>
                <a:tab pos="7494588" algn="l"/>
                <a:tab pos="7951788" algn="l"/>
                <a:tab pos="8408988" algn="l"/>
                <a:tab pos="8866188" algn="l"/>
                <a:tab pos="9323388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179388" algn="l"/>
                <a:tab pos="636588" algn="l"/>
                <a:tab pos="1093788" algn="l"/>
                <a:tab pos="1550988" algn="l"/>
                <a:tab pos="2008188" algn="l"/>
                <a:tab pos="2465388" algn="l"/>
                <a:tab pos="2922588" algn="l"/>
                <a:tab pos="3379788" algn="l"/>
                <a:tab pos="3836988" algn="l"/>
                <a:tab pos="4294188" algn="l"/>
                <a:tab pos="4751388" algn="l"/>
                <a:tab pos="5208588" algn="l"/>
                <a:tab pos="5665788" algn="l"/>
                <a:tab pos="6122988" algn="l"/>
                <a:tab pos="6580188" algn="l"/>
                <a:tab pos="7037388" algn="l"/>
                <a:tab pos="7494588" algn="l"/>
                <a:tab pos="7951788" algn="l"/>
                <a:tab pos="8408988" algn="l"/>
                <a:tab pos="8866188" algn="l"/>
                <a:tab pos="9323388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179388" algn="l"/>
                <a:tab pos="636588" algn="l"/>
                <a:tab pos="1093788" algn="l"/>
                <a:tab pos="1550988" algn="l"/>
                <a:tab pos="2008188" algn="l"/>
                <a:tab pos="2465388" algn="l"/>
                <a:tab pos="2922588" algn="l"/>
                <a:tab pos="3379788" algn="l"/>
                <a:tab pos="3836988" algn="l"/>
                <a:tab pos="4294188" algn="l"/>
                <a:tab pos="4751388" algn="l"/>
                <a:tab pos="5208588" algn="l"/>
                <a:tab pos="5665788" algn="l"/>
                <a:tab pos="6122988" algn="l"/>
                <a:tab pos="6580188" algn="l"/>
                <a:tab pos="7037388" algn="l"/>
                <a:tab pos="7494588" algn="l"/>
                <a:tab pos="7951788" algn="l"/>
                <a:tab pos="8408988" algn="l"/>
                <a:tab pos="8866188" algn="l"/>
                <a:tab pos="9323388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179388" algn="l"/>
                <a:tab pos="636588" algn="l"/>
                <a:tab pos="1093788" algn="l"/>
                <a:tab pos="1550988" algn="l"/>
                <a:tab pos="2008188" algn="l"/>
                <a:tab pos="2465388" algn="l"/>
                <a:tab pos="2922588" algn="l"/>
                <a:tab pos="3379788" algn="l"/>
                <a:tab pos="3836988" algn="l"/>
                <a:tab pos="4294188" algn="l"/>
                <a:tab pos="4751388" algn="l"/>
                <a:tab pos="5208588" algn="l"/>
                <a:tab pos="5665788" algn="l"/>
                <a:tab pos="6122988" algn="l"/>
                <a:tab pos="6580188" algn="l"/>
                <a:tab pos="7037388" algn="l"/>
                <a:tab pos="7494588" algn="l"/>
                <a:tab pos="7951788" algn="l"/>
                <a:tab pos="8408988" algn="l"/>
                <a:tab pos="8866188" algn="l"/>
                <a:tab pos="9323388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179388" algn="l"/>
                <a:tab pos="636588" algn="l"/>
                <a:tab pos="1093788" algn="l"/>
                <a:tab pos="1550988" algn="l"/>
                <a:tab pos="2008188" algn="l"/>
                <a:tab pos="2465388" algn="l"/>
                <a:tab pos="2922588" algn="l"/>
                <a:tab pos="3379788" algn="l"/>
                <a:tab pos="3836988" algn="l"/>
                <a:tab pos="4294188" algn="l"/>
                <a:tab pos="4751388" algn="l"/>
                <a:tab pos="5208588" algn="l"/>
                <a:tab pos="5665788" algn="l"/>
                <a:tab pos="6122988" algn="l"/>
                <a:tab pos="6580188" algn="l"/>
                <a:tab pos="7037388" algn="l"/>
                <a:tab pos="7494588" algn="l"/>
                <a:tab pos="7951788" algn="l"/>
                <a:tab pos="8408988" algn="l"/>
                <a:tab pos="8866188" algn="l"/>
                <a:tab pos="9323388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179388" algn="l"/>
                <a:tab pos="636588" algn="l"/>
                <a:tab pos="1093788" algn="l"/>
                <a:tab pos="1550988" algn="l"/>
                <a:tab pos="2008188" algn="l"/>
                <a:tab pos="2465388" algn="l"/>
                <a:tab pos="2922588" algn="l"/>
                <a:tab pos="3379788" algn="l"/>
                <a:tab pos="3836988" algn="l"/>
                <a:tab pos="4294188" algn="l"/>
                <a:tab pos="4751388" algn="l"/>
                <a:tab pos="5208588" algn="l"/>
                <a:tab pos="5665788" algn="l"/>
                <a:tab pos="6122988" algn="l"/>
                <a:tab pos="6580188" algn="l"/>
                <a:tab pos="7037388" algn="l"/>
                <a:tab pos="7494588" algn="l"/>
                <a:tab pos="7951788" algn="l"/>
                <a:tab pos="8408988" algn="l"/>
                <a:tab pos="8866188" algn="l"/>
                <a:tab pos="9323388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RC1 = [</a:t>
            </a:r>
            <a:r>
              <a:rPr lang="en-US" altLang="pt-BR" sz="2400" b="0"/>
              <a:t>0 0 0 1] -&gt; esquerda e RC2 = [1 0 0 0] -&gt; topo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000" b="0"/>
              <a:t>Clipamos à esquerda e calculamos novo y1 para a linha.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000" b="0"/>
              <a:t>Clipamos ao topo e calculamos novo x2 para a linha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Cálculo do coeficiente angular: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000" b="0"/>
              <a:t>m = (y2 - y1)/(x2 - x1) = (23 - 18)/(15 - 5) = 5 / 10 = 0.5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Aplicamos a fórmula esq.: y</a:t>
            </a:r>
            <a:r>
              <a:rPr lang="pt-BR" altLang="pt-BR" sz="2400" b="0" baseline="-25000"/>
              <a:t>intersec</a:t>
            </a:r>
            <a:r>
              <a:rPr lang="pt-BR" altLang="pt-BR" sz="2400" b="0"/>
              <a:t> = m* (x</a:t>
            </a:r>
            <a:r>
              <a:rPr lang="pt-BR" altLang="pt-BR" sz="2400" b="0" baseline="-25000"/>
              <a:t>E</a:t>
            </a:r>
            <a:r>
              <a:rPr lang="pt-BR" altLang="pt-BR" sz="2400" b="0"/>
              <a:t> - x</a:t>
            </a:r>
            <a:r>
              <a:rPr lang="pt-BR" altLang="pt-BR" sz="2400" b="0" baseline="-25000"/>
              <a:t>1</a:t>
            </a:r>
            <a:r>
              <a:rPr lang="pt-BR" altLang="pt-BR" sz="2400" b="0"/>
              <a:t>) + y</a:t>
            </a:r>
            <a:r>
              <a:rPr lang="pt-BR" altLang="pt-BR" sz="2400" b="0" baseline="-25000"/>
              <a:t>1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000" b="0"/>
              <a:t>y</a:t>
            </a:r>
            <a:r>
              <a:rPr lang="pt-BR" altLang="pt-BR" sz="2000" b="0" baseline="-25000"/>
              <a:t>intersec</a:t>
            </a:r>
            <a:r>
              <a:rPr lang="pt-BR" altLang="pt-BR" sz="2000" b="0"/>
              <a:t> = 0.5 * (10 - 5) + 18 = 2.5 + 18 = 20.5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Como 20.5 &gt; y</a:t>
            </a:r>
            <a:r>
              <a:rPr lang="pt-BR" altLang="pt-BR" sz="2400" b="0" baseline="-25000"/>
              <a:t>F</a:t>
            </a:r>
            <a:r>
              <a:rPr lang="pt-BR" altLang="pt-BR" sz="2400" b="0"/>
              <a:t> = 10 </a:t>
            </a:r>
            <a:r>
              <a:rPr lang="pt-BR" altLang="pt-BR" sz="2400" b="0">
                <a:solidFill>
                  <a:srgbClr val="FFFC6F"/>
                </a:solidFill>
              </a:rPr>
              <a:t>mas</a:t>
            </a:r>
            <a:r>
              <a:rPr lang="pt-BR" altLang="pt-BR" sz="2400" b="0"/>
              <a:t> 20.5 </a:t>
            </a:r>
            <a:r>
              <a:rPr lang="pt-BR" altLang="pt-BR" sz="2400" b="0">
                <a:solidFill>
                  <a:srgbClr val="FFFC6F"/>
                </a:solidFill>
              </a:rPr>
              <a:t>não é</a:t>
            </a:r>
            <a:r>
              <a:rPr lang="pt-BR" altLang="pt-BR" sz="2400" b="0"/>
              <a:t> &lt; y</a:t>
            </a:r>
            <a:r>
              <a:rPr lang="pt-BR" altLang="pt-BR" sz="2400" b="0" baseline="-25000"/>
              <a:t>T</a:t>
            </a:r>
            <a:r>
              <a:rPr lang="pt-BR" altLang="pt-BR" sz="2400" b="0"/>
              <a:t> = 20 </a:t>
            </a:r>
            <a:r>
              <a:rPr lang="pt-BR" altLang="pt-BR" sz="2400" b="0">
                <a:solidFill>
                  <a:srgbClr val="FFFC6F"/>
                </a:solidFill>
              </a:rPr>
              <a:t>rejeitamos</a:t>
            </a:r>
            <a:r>
              <a:rPr lang="pt-BR" altLang="pt-BR" sz="2400" b="0"/>
              <a:t>.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000" b="0"/>
              <a:t>Intersecção é fora da window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000" b="0"/>
              <a:t>Não é necessário calcular x2 - se uma intersecção for fora a outra também o será.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Linha é descartada como não visível.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Resultado</a:t>
            </a:r>
          </a:p>
        </p:txBody>
      </p:sp>
      <p:sp>
        <p:nvSpPr>
          <p:cNvPr id="66563" name="Rectangle 2"/>
          <p:cNvSpPr>
            <a:spLocks noChangeArrowheads="1"/>
          </p:cNvSpPr>
          <p:nvPr/>
        </p:nvSpPr>
        <p:spPr bwMode="auto">
          <a:xfrm>
            <a:off x="2930525" y="2613025"/>
            <a:ext cx="3824288" cy="2584450"/>
          </a:xfrm>
          <a:prstGeom prst="rect">
            <a:avLst/>
          </a:prstGeom>
          <a:noFill/>
          <a:ln w="28440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66564" name="Line 3"/>
          <p:cNvSpPr>
            <a:spLocks noChangeShapeType="1"/>
          </p:cNvSpPr>
          <p:nvPr/>
        </p:nvSpPr>
        <p:spPr bwMode="auto">
          <a:xfrm>
            <a:off x="361950" y="2598738"/>
            <a:ext cx="8724900" cy="1587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565" name="Line 4"/>
          <p:cNvSpPr>
            <a:spLocks noChangeShapeType="1"/>
          </p:cNvSpPr>
          <p:nvPr/>
        </p:nvSpPr>
        <p:spPr bwMode="auto">
          <a:xfrm>
            <a:off x="347663" y="5191125"/>
            <a:ext cx="8724900" cy="1588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566" name="Line 5"/>
          <p:cNvSpPr>
            <a:spLocks noChangeShapeType="1"/>
          </p:cNvSpPr>
          <p:nvPr/>
        </p:nvSpPr>
        <p:spPr bwMode="auto">
          <a:xfrm>
            <a:off x="2914650" y="1298575"/>
            <a:ext cx="1588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567" name="Line 6"/>
          <p:cNvSpPr>
            <a:spLocks noChangeShapeType="1"/>
          </p:cNvSpPr>
          <p:nvPr/>
        </p:nvSpPr>
        <p:spPr bwMode="auto">
          <a:xfrm>
            <a:off x="6732588" y="1233488"/>
            <a:ext cx="1587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568" name="Text Box 7"/>
          <p:cNvSpPr txBox="1">
            <a:spLocks noChangeArrowheads="1"/>
          </p:cNvSpPr>
          <p:nvPr/>
        </p:nvSpPr>
        <p:spPr bwMode="auto">
          <a:xfrm>
            <a:off x="2971800" y="4748213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(10,10)</a:t>
            </a:r>
          </a:p>
        </p:txBody>
      </p:sp>
      <p:sp>
        <p:nvSpPr>
          <p:cNvPr id="66569" name="Text Box 8"/>
          <p:cNvSpPr txBox="1">
            <a:spLocks noChangeArrowheads="1"/>
          </p:cNvSpPr>
          <p:nvPr/>
        </p:nvSpPr>
        <p:spPr bwMode="auto">
          <a:xfrm>
            <a:off x="2963863" y="265112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(10,20)</a:t>
            </a:r>
          </a:p>
        </p:txBody>
      </p:sp>
      <p:sp>
        <p:nvSpPr>
          <p:cNvPr id="66570" name="Text Box 9"/>
          <p:cNvSpPr txBox="1">
            <a:spLocks noChangeArrowheads="1"/>
          </p:cNvSpPr>
          <p:nvPr/>
        </p:nvSpPr>
        <p:spPr bwMode="auto">
          <a:xfrm>
            <a:off x="5857875" y="4764088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(25,10)</a:t>
            </a:r>
          </a:p>
        </p:txBody>
      </p:sp>
      <p:sp>
        <p:nvSpPr>
          <p:cNvPr id="66571" name="Text Box 10"/>
          <p:cNvSpPr txBox="1">
            <a:spLocks noChangeArrowheads="1"/>
          </p:cNvSpPr>
          <p:nvPr/>
        </p:nvSpPr>
        <p:spPr bwMode="auto">
          <a:xfrm>
            <a:off x="5843588" y="260032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(25,20)</a:t>
            </a:r>
          </a:p>
        </p:txBody>
      </p:sp>
      <p:sp>
        <p:nvSpPr>
          <p:cNvPr id="66572" name="Line 11"/>
          <p:cNvSpPr>
            <a:spLocks noChangeShapeType="1"/>
          </p:cNvSpPr>
          <p:nvPr/>
        </p:nvSpPr>
        <p:spPr bwMode="auto">
          <a:xfrm flipV="1">
            <a:off x="2881313" y="3348038"/>
            <a:ext cx="1182687" cy="636587"/>
          </a:xfrm>
          <a:prstGeom prst="line">
            <a:avLst/>
          </a:prstGeom>
          <a:noFill/>
          <a:ln w="28440">
            <a:solidFill>
              <a:srgbClr val="FFFC6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573" name="Oval 12"/>
          <p:cNvSpPr>
            <a:spLocks noChangeArrowheads="1"/>
          </p:cNvSpPr>
          <p:nvPr/>
        </p:nvSpPr>
        <p:spPr bwMode="auto">
          <a:xfrm>
            <a:off x="3978275" y="3284538"/>
            <a:ext cx="128588" cy="144462"/>
          </a:xfrm>
          <a:prstGeom prst="ellipse">
            <a:avLst/>
          </a:prstGeom>
          <a:solidFill>
            <a:srgbClr val="FF0033"/>
          </a:solidFill>
          <a:ln w="12600">
            <a:solidFill>
              <a:srgbClr val="FFFF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66574" name="Oval 13"/>
          <p:cNvSpPr>
            <a:spLocks noChangeArrowheads="1"/>
          </p:cNvSpPr>
          <p:nvPr/>
        </p:nvSpPr>
        <p:spPr bwMode="auto">
          <a:xfrm>
            <a:off x="2860675" y="3927475"/>
            <a:ext cx="128588" cy="144463"/>
          </a:xfrm>
          <a:prstGeom prst="ellipse">
            <a:avLst/>
          </a:prstGeom>
          <a:solidFill>
            <a:srgbClr val="FF0033"/>
          </a:solidFill>
          <a:ln w="12600">
            <a:solidFill>
              <a:srgbClr val="FFFF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66575" name="Text Box 14"/>
          <p:cNvSpPr txBox="1">
            <a:spLocks noChangeArrowheads="1"/>
          </p:cNvSpPr>
          <p:nvPr/>
        </p:nvSpPr>
        <p:spPr bwMode="auto">
          <a:xfrm>
            <a:off x="4178300" y="3182938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(15,17)</a:t>
            </a:r>
          </a:p>
        </p:txBody>
      </p:sp>
      <p:sp>
        <p:nvSpPr>
          <p:cNvPr id="66576" name="Text Box 15"/>
          <p:cNvSpPr txBox="1">
            <a:spLocks noChangeArrowheads="1"/>
          </p:cNvSpPr>
          <p:nvPr/>
        </p:nvSpPr>
        <p:spPr bwMode="auto">
          <a:xfrm>
            <a:off x="1755775" y="4092575"/>
            <a:ext cx="1119188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(10,14.5)</a:t>
            </a:r>
          </a:p>
        </p:txBody>
      </p:sp>
      <p:sp>
        <p:nvSpPr>
          <p:cNvPr id="66577" name="Text Box 16"/>
          <p:cNvSpPr txBox="1">
            <a:spLocks noChangeArrowheads="1"/>
          </p:cNvSpPr>
          <p:nvPr/>
        </p:nvSpPr>
        <p:spPr bwMode="auto">
          <a:xfrm>
            <a:off x="2182813" y="3594100"/>
            <a:ext cx="57785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R1’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O que eu faço neste caso ?</a:t>
            </a:r>
          </a:p>
        </p:txBody>
      </p:sp>
      <p:sp>
        <p:nvSpPr>
          <p:cNvPr id="67587" name="Rectangle 2"/>
          <p:cNvSpPr>
            <a:spLocks noChangeArrowheads="1"/>
          </p:cNvSpPr>
          <p:nvPr/>
        </p:nvSpPr>
        <p:spPr bwMode="auto">
          <a:xfrm>
            <a:off x="2930525" y="2613025"/>
            <a:ext cx="3824288" cy="2584450"/>
          </a:xfrm>
          <a:prstGeom prst="rect">
            <a:avLst/>
          </a:prstGeom>
          <a:noFill/>
          <a:ln w="28440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67588" name="Line 3"/>
          <p:cNvSpPr>
            <a:spLocks noChangeShapeType="1"/>
          </p:cNvSpPr>
          <p:nvPr/>
        </p:nvSpPr>
        <p:spPr bwMode="auto">
          <a:xfrm>
            <a:off x="361950" y="2598738"/>
            <a:ext cx="8724900" cy="1587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7589" name="Line 4"/>
          <p:cNvSpPr>
            <a:spLocks noChangeShapeType="1"/>
          </p:cNvSpPr>
          <p:nvPr/>
        </p:nvSpPr>
        <p:spPr bwMode="auto">
          <a:xfrm>
            <a:off x="347663" y="5191125"/>
            <a:ext cx="8724900" cy="1588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7590" name="Line 5"/>
          <p:cNvSpPr>
            <a:spLocks noChangeShapeType="1"/>
          </p:cNvSpPr>
          <p:nvPr/>
        </p:nvSpPr>
        <p:spPr bwMode="auto">
          <a:xfrm>
            <a:off x="2914650" y="1298575"/>
            <a:ext cx="1588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7591" name="Line 6"/>
          <p:cNvSpPr>
            <a:spLocks noChangeShapeType="1"/>
          </p:cNvSpPr>
          <p:nvPr/>
        </p:nvSpPr>
        <p:spPr bwMode="auto">
          <a:xfrm>
            <a:off x="6732588" y="1233488"/>
            <a:ext cx="1587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7592" name="Text Box 7"/>
          <p:cNvSpPr txBox="1">
            <a:spLocks noChangeArrowheads="1"/>
          </p:cNvSpPr>
          <p:nvPr/>
        </p:nvSpPr>
        <p:spPr bwMode="auto">
          <a:xfrm>
            <a:off x="2971800" y="4748213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(10,10)</a:t>
            </a:r>
          </a:p>
        </p:txBody>
      </p:sp>
      <p:sp>
        <p:nvSpPr>
          <p:cNvPr id="67593" name="Text Box 8"/>
          <p:cNvSpPr txBox="1">
            <a:spLocks noChangeArrowheads="1"/>
          </p:cNvSpPr>
          <p:nvPr/>
        </p:nvSpPr>
        <p:spPr bwMode="auto">
          <a:xfrm>
            <a:off x="2963863" y="265112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(10,20)</a:t>
            </a:r>
          </a:p>
        </p:txBody>
      </p:sp>
      <p:sp>
        <p:nvSpPr>
          <p:cNvPr id="67594" name="Text Box 9"/>
          <p:cNvSpPr txBox="1">
            <a:spLocks noChangeArrowheads="1"/>
          </p:cNvSpPr>
          <p:nvPr/>
        </p:nvSpPr>
        <p:spPr bwMode="auto">
          <a:xfrm>
            <a:off x="5857875" y="4764088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(25,10)</a:t>
            </a:r>
          </a:p>
        </p:txBody>
      </p:sp>
      <p:sp>
        <p:nvSpPr>
          <p:cNvPr id="67595" name="Text Box 10"/>
          <p:cNvSpPr txBox="1">
            <a:spLocks noChangeArrowheads="1"/>
          </p:cNvSpPr>
          <p:nvPr/>
        </p:nvSpPr>
        <p:spPr bwMode="auto">
          <a:xfrm>
            <a:off x="5357813" y="2571750"/>
            <a:ext cx="928687" cy="401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(25,20)</a:t>
            </a:r>
          </a:p>
        </p:txBody>
      </p:sp>
      <p:grpSp>
        <p:nvGrpSpPr>
          <p:cNvPr id="67596" name="Group 11"/>
          <p:cNvGrpSpPr>
            <a:grpSpLocks/>
          </p:cNvGrpSpPr>
          <p:nvPr/>
        </p:nvGrpSpPr>
        <p:grpSpPr bwMode="auto">
          <a:xfrm>
            <a:off x="5313363" y="2000250"/>
            <a:ext cx="2381250" cy="1501775"/>
            <a:chOff x="3347" y="1260"/>
            <a:chExt cx="1500" cy="946"/>
          </a:xfrm>
        </p:grpSpPr>
        <p:sp>
          <p:nvSpPr>
            <p:cNvPr id="67597" name="Line 12"/>
            <p:cNvSpPr>
              <a:spLocks noChangeShapeType="1"/>
            </p:cNvSpPr>
            <p:nvPr/>
          </p:nvSpPr>
          <p:spPr bwMode="auto">
            <a:xfrm flipV="1">
              <a:off x="3378" y="1305"/>
              <a:ext cx="1437" cy="873"/>
            </a:xfrm>
            <a:prstGeom prst="line">
              <a:avLst/>
            </a:prstGeom>
            <a:noFill/>
            <a:ln w="28440">
              <a:solidFill>
                <a:srgbClr val="FFFC6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598" name="Oval 13"/>
            <p:cNvSpPr>
              <a:spLocks noChangeArrowheads="1"/>
            </p:cNvSpPr>
            <p:nvPr/>
          </p:nvSpPr>
          <p:spPr bwMode="auto">
            <a:xfrm>
              <a:off x="4770" y="1260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67599" name="Oval 14"/>
            <p:cNvSpPr>
              <a:spLocks noChangeArrowheads="1"/>
            </p:cNvSpPr>
            <p:nvPr/>
          </p:nvSpPr>
          <p:spPr bwMode="auto">
            <a:xfrm>
              <a:off x="3347" y="2119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Text Box 1"/>
          <p:cNvSpPr txBox="1">
            <a:spLocks noChangeArrowheads="1"/>
          </p:cNvSpPr>
          <p:nvPr/>
        </p:nvSpPr>
        <p:spPr bwMode="auto">
          <a:xfrm>
            <a:off x="274638" y="1182688"/>
            <a:ext cx="8869362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Quando um ponto cair em um dos cantos...</a:t>
            </a:r>
          </a:p>
        </p:txBody>
      </p:sp>
      <p:sp>
        <p:nvSpPr>
          <p:cNvPr id="68611" name="Text Box 2"/>
          <p:cNvSpPr txBox="1">
            <a:spLocks noChangeArrowheads="1"/>
          </p:cNvSpPr>
          <p:nvPr/>
        </p:nvSpPr>
        <p:spPr bwMode="auto">
          <a:xfrm>
            <a:off x="273050" y="2057400"/>
            <a:ext cx="8716963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b="0"/>
              <a:t>Quando o RC associado a um ponto de uma linha possuir dois “1”, calculamos a intersecção com as bordas da window para os dois casos.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No exemplo calcularíamos um x2 pelo topo e um y2 pela direita.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b="0"/>
              <a:t>Aceitamos dentre os dois valores calculados, aquele que se encontrar sobre a window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O outro estará fora.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Exceção: linha cai exatamente sobre o canto.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Timeline da Disciplina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8499033"/>
              </p:ext>
            </p:extLst>
          </p:nvPr>
        </p:nvGraphicFramePr>
        <p:xfrm>
          <a:off x="457200" y="1268760"/>
          <a:ext cx="10523512" cy="4979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/>
          <p:cNvSpPr/>
          <p:nvPr/>
        </p:nvSpPr>
        <p:spPr bwMode="auto">
          <a:xfrm>
            <a:off x="8532442" y="2204864"/>
            <a:ext cx="504056" cy="2592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81320" dir="2319588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6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</a:pPr>
            <a:endParaRPr kumimoji="1" lang="en-US" sz="4200" b="0" i="0" u="none" strike="noStrike" cap="none" normalizeH="0" baseline="0" smtClean="0">
              <a:ln>
                <a:noFill/>
              </a:ln>
              <a:solidFill>
                <a:srgbClr val="FFFF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8532442" y="1124744"/>
            <a:ext cx="2016224" cy="4896544"/>
          </a:xfrm>
          <a:prstGeom prst="rect">
            <a:avLst/>
          </a:prstGeom>
          <a:solidFill>
            <a:srgbClr val="31395D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6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</a:pPr>
            <a:endParaRPr kumimoji="1" lang="en-US" sz="4200" b="0" i="0" u="none" strike="noStrike" cap="none" normalizeH="0" baseline="0" smtClean="0">
              <a:ln>
                <a:noFill/>
              </a:ln>
              <a:solidFill>
                <a:srgbClr val="FFFF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7743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ext Box 1"/>
          <p:cNvSpPr txBox="1">
            <a:spLocks noChangeArrowheads="1"/>
          </p:cNvSpPr>
          <p:nvPr/>
        </p:nvSpPr>
        <p:spPr bwMode="auto">
          <a:xfrm>
            <a:off x="411163" y="2011363"/>
            <a:ext cx="8428037" cy="446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811213" indent="-2841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lnSpc>
                <a:spcPct val="140000"/>
              </a:lnSpc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400" b="0"/>
              <a:t>Em 1978 Cyrus e Beck publicaram um novo algoritmo para o clipping de linhas usável para clipar linhas contra um polígono convexo em 2D ou um poliedro convexo em 3D usando a equação paramétrica.</a:t>
            </a:r>
          </a:p>
          <a:p>
            <a:pPr algn="just">
              <a:lnSpc>
                <a:spcPct val="140000"/>
              </a:lnSpc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400" b="0"/>
              <a:t>Em 1984 Liang e Barsky reformularam este algoritmo, tornando-o mais eficiente.</a:t>
            </a:r>
          </a:p>
          <a:p>
            <a:pPr lvl="1" algn="just">
              <a:lnSpc>
                <a:spcPct val="140000"/>
              </a:lnSpc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/>
              <a:t>Esta versão veremos a seguir.</a:t>
            </a:r>
          </a:p>
        </p:txBody>
      </p:sp>
      <p:sp>
        <p:nvSpPr>
          <p:cNvPr id="70658" name="Text Box 2"/>
          <p:cNvSpPr txBox="1">
            <a:spLocks noChangeArrowheads="1"/>
          </p:cNvSpPr>
          <p:nvPr/>
        </p:nvSpPr>
        <p:spPr bwMode="auto">
          <a:xfrm>
            <a:off x="222250" y="1114425"/>
            <a:ext cx="8235950" cy="584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Clipping  de Linhas de Liang-Barsky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ext Box 1"/>
          <p:cNvSpPr txBox="1">
            <a:spLocks noChangeArrowheads="1"/>
          </p:cNvSpPr>
          <p:nvPr/>
        </p:nvSpPr>
        <p:spPr bwMode="auto">
          <a:xfrm>
            <a:off x="423863" y="1676400"/>
            <a:ext cx="8415337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811213" indent="-2841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lnSpc>
                <a:spcPct val="120000"/>
              </a:lnSpc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400" b="0" dirty="0" err="1"/>
              <a:t>Reescreva</a:t>
            </a:r>
            <a:r>
              <a:rPr lang="en-US" altLang="pt-BR" sz="2400" b="0" dirty="0"/>
              <a:t> as </a:t>
            </a:r>
            <a:r>
              <a:rPr lang="en-US" altLang="pt-BR" sz="2400" b="0" dirty="0" err="1"/>
              <a:t>equações</a:t>
            </a:r>
            <a:r>
              <a:rPr lang="en-US" altLang="pt-BR" sz="2400" b="0" dirty="0"/>
              <a:t> </a:t>
            </a:r>
            <a:r>
              <a:rPr lang="en-US" altLang="pt-BR" sz="2400" b="0" dirty="0" err="1"/>
              <a:t>paramétricas</a:t>
            </a:r>
            <a:r>
              <a:rPr lang="en-US" altLang="pt-BR" sz="2400" b="0" dirty="0"/>
              <a:t> </a:t>
            </a:r>
            <a:r>
              <a:rPr lang="en-US" altLang="pt-BR" sz="2400" b="0" dirty="0" err="1"/>
              <a:t>como</a:t>
            </a:r>
            <a:r>
              <a:rPr lang="en-US" altLang="pt-BR" sz="2400" b="0" dirty="0"/>
              <a:t> segue:</a:t>
            </a:r>
          </a:p>
          <a:p>
            <a:pPr algn="just">
              <a:lnSpc>
                <a:spcPct val="120000"/>
              </a:lnSpc>
              <a:spcBef>
                <a:spcPts val="600"/>
              </a:spcBef>
              <a:buClrTx/>
              <a:buFontTx/>
              <a:buNone/>
            </a:pPr>
            <a:endParaRPr lang="en-US" altLang="pt-BR" sz="2400" b="0" dirty="0"/>
          </a:p>
          <a:p>
            <a:pPr algn="just">
              <a:lnSpc>
                <a:spcPct val="120000"/>
              </a:lnSpc>
              <a:spcBef>
                <a:spcPts val="600"/>
              </a:spcBef>
              <a:buClrTx/>
              <a:buFontTx/>
              <a:buNone/>
            </a:pPr>
            <a:endParaRPr lang="en-US" altLang="pt-BR" sz="2400" b="0" dirty="0"/>
          </a:p>
          <a:p>
            <a:pPr algn="just">
              <a:lnSpc>
                <a:spcPct val="120000"/>
              </a:lnSpc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400" b="0" dirty="0" err="1"/>
              <a:t>Sendo</a:t>
            </a:r>
            <a:r>
              <a:rPr lang="en-US" altLang="pt-BR" sz="2400" b="0" dirty="0"/>
              <a:t> as </a:t>
            </a:r>
            <a:r>
              <a:rPr lang="en-US" altLang="pt-BR" sz="2400" b="0" dirty="0" err="1"/>
              <a:t>condições</a:t>
            </a:r>
            <a:r>
              <a:rPr lang="en-US" altLang="pt-BR" sz="2400" b="0" dirty="0"/>
              <a:t> de </a:t>
            </a:r>
            <a:r>
              <a:rPr lang="en-US" altLang="pt-BR" sz="2400" b="0" dirty="0" err="1"/>
              <a:t>clipagem</a:t>
            </a:r>
            <a:r>
              <a:rPr lang="en-US" altLang="pt-BR" sz="2400" b="0" dirty="0"/>
              <a:t> </a:t>
            </a:r>
            <a:r>
              <a:rPr lang="en-US" altLang="pt-BR" sz="2400" b="0" dirty="0" err="1"/>
              <a:t>já</a:t>
            </a:r>
            <a:r>
              <a:rPr lang="en-US" altLang="pt-BR" sz="2400" b="0" dirty="0"/>
              <a:t> vistas:</a:t>
            </a:r>
          </a:p>
          <a:p>
            <a:pPr algn="just">
              <a:lnSpc>
                <a:spcPct val="120000"/>
              </a:lnSpc>
              <a:spcBef>
                <a:spcPts val="600"/>
              </a:spcBef>
              <a:buClrTx/>
              <a:buFontTx/>
              <a:buNone/>
            </a:pPr>
            <a:endParaRPr lang="en-US" altLang="pt-BR" sz="2400" b="0" dirty="0"/>
          </a:p>
          <a:p>
            <a:pPr algn="just">
              <a:lnSpc>
                <a:spcPct val="120000"/>
              </a:lnSpc>
              <a:spcBef>
                <a:spcPts val="600"/>
              </a:spcBef>
              <a:buClrTx/>
              <a:buFontTx/>
              <a:buNone/>
            </a:pPr>
            <a:endParaRPr lang="en-US" altLang="pt-BR" sz="2400" b="0" dirty="0"/>
          </a:p>
          <a:p>
            <a:pPr lvl="1" algn="just">
              <a:lnSpc>
                <a:spcPct val="120000"/>
              </a:lnSpc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endParaRPr lang="en-US" altLang="pt-BR" sz="2000" b="0" dirty="0" smtClean="0"/>
          </a:p>
          <a:p>
            <a:pPr lvl="1" algn="just">
              <a:lnSpc>
                <a:spcPct val="120000"/>
              </a:lnSpc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 dirty="0" err="1" smtClean="0"/>
              <a:t>Cada</a:t>
            </a:r>
            <a:r>
              <a:rPr lang="en-US" altLang="pt-BR" sz="2000" b="0" dirty="0" smtClean="0"/>
              <a:t> </a:t>
            </a:r>
            <a:r>
              <a:rPr lang="en-US" altLang="pt-BR" sz="2000" b="0" dirty="0" err="1"/>
              <a:t>uma</a:t>
            </a:r>
            <a:r>
              <a:rPr lang="en-US" altLang="pt-BR" sz="2000" b="0" dirty="0"/>
              <a:t> </a:t>
            </a:r>
            <a:r>
              <a:rPr lang="en-US" altLang="pt-BR" sz="2000" b="0" dirty="0" err="1"/>
              <a:t>dessas</a:t>
            </a:r>
            <a:r>
              <a:rPr lang="en-US" altLang="pt-BR" sz="2000" b="0" dirty="0"/>
              <a:t> </a:t>
            </a:r>
            <a:r>
              <a:rPr lang="en-US" altLang="pt-BR" sz="2000" b="0" dirty="0" err="1"/>
              <a:t>inequações</a:t>
            </a:r>
            <a:r>
              <a:rPr lang="en-US" altLang="pt-BR" sz="2000" b="0" dirty="0"/>
              <a:t> </a:t>
            </a:r>
            <a:r>
              <a:rPr lang="en-US" altLang="pt-BR" sz="2000" b="0" dirty="0" err="1"/>
              <a:t>pode</a:t>
            </a:r>
            <a:r>
              <a:rPr lang="en-US" altLang="pt-BR" sz="2000" b="0" dirty="0"/>
              <a:t> </a:t>
            </a:r>
            <a:r>
              <a:rPr lang="en-US" altLang="pt-BR" sz="2000" b="0" dirty="0" err="1"/>
              <a:t>então</a:t>
            </a:r>
            <a:r>
              <a:rPr lang="en-US" altLang="pt-BR" sz="2000" b="0" dirty="0"/>
              <a:t> </a:t>
            </a:r>
            <a:r>
              <a:rPr lang="en-US" altLang="pt-BR" sz="2000" b="0" dirty="0" err="1"/>
              <a:t>ser</a:t>
            </a:r>
            <a:r>
              <a:rPr lang="en-US" altLang="pt-BR" sz="2000" b="0" dirty="0"/>
              <a:t> </a:t>
            </a:r>
            <a:r>
              <a:rPr lang="en-US" altLang="pt-BR" sz="2000" b="0" dirty="0" err="1"/>
              <a:t>expressa</a:t>
            </a:r>
            <a:r>
              <a:rPr lang="en-US" altLang="pt-BR" sz="2000" b="0" dirty="0"/>
              <a:t> </a:t>
            </a:r>
            <a:r>
              <a:rPr lang="en-US" altLang="pt-BR" sz="2000" b="0" dirty="0" err="1"/>
              <a:t>como</a:t>
            </a:r>
            <a:r>
              <a:rPr lang="en-US" altLang="pt-BR" sz="2000" b="0" dirty="0"/>
              <a:t>:</a:t>
            </a:r>
          </a:p>
        </p:txBody>
      </p:sp>
      <p:sp>
        <p:nvSpPr>
          <p:cNvPr id="71685" name="Text Box 5"/>
          <p:cNvSpPr txBox="1">
            <a:spLocks noChangeArrowheads="1"/>
          </p:cNvSpPr>
          <p:nvPr/>
        </p:nvSpPr>
        <p:spPr bwMode="auto">
          <a:xfrm>
            <a:off x="179512" y="404664"/>
            <a:ext cx="8235950" cy="584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 dirty="0">
                <a:solidFill>
                  <a:srgbClr val="FFFFFF"/>
                </a:solidFill>
                <a:latin typeface="Tahoma" pitchFamily="32" charset="0"/>
                <a:ea typeface="+mn-ea"/>
              </a:rPr>
              <a:t>Liang-</a:t>
            </a:r>
            <a:r>
              <a:rPr lang="en-US" sz="2800" b="0" dirty="0" err="1">
                <a:solidFill>
                  <a:srgbClr val="FFFFFF"/>
                </a:solidFill>
                <a:latin typeface="Tahoma" pitchFamily="32" charset="0"/>
                <a:ea typeface="+mn-ea"/>
              </a:rPr>
              <a:t>Barsky</a:t>
            </a:r>
            <a:r>
              <a:rPr lang="en-US" sz="2800" b="0" dirty="0">
                <a:solidFill>
                  <a:srgbClr val="FFFFFF"/>
                </a:solidFill>
                <a:latin typeface="Tahoma" pitchFamily="32" charset="0"/>
                <a:ea typeface="+mn-ea"/>
              </a:rPr>
              <a:t> Line Clipping</a:t>
            </a:r>
          </a:p>
        </p:txBody>
      </p:sp>
      <p:pic>
        <p:nvPicPr>
          <p:cNvPr id="70720" name="Picture 64" descr="D:\Aulas\ComputacaoGrafica\CG\2020.1\PPTs 2020\eq.3.2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132856"/>
            <a:ext cx="6954664" cy="1027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721" name="Picture 65" descr="D:\Aulas\ComputacaoGrafica\CG\2020.1\PPTs 2020\eq.3.2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30" y="3695152"/>
            <a:ext cx="7214790" cy="1318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722" name="Picture 66" descr="D:\Aulas\ComputacaoGrafica\CG\2020.1\PPTs 2020\eq.3.22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5661248"/>
            <a:ext cx="7342584" cy="705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ext Box 1"/>
          <p:cNvSpPr txBox="1">
            <a:spLocks noChangeArrowheads="1"/>
          </p:cNvSpPr>
          <p:nvPr/>
        </p:nvSpPr>
        <p:spPr bwMode="auto">
          <a:xfrm>
            <a:off x="222250" y="1114425"/>
            <a:ext cx="8235950" cy="584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Liang-Barsky Line Clipping</a:t>
            </a:r>
          </a:p>
        </p:txBody>
      </p:sp>
      <p:sp>
        <p:nvSpPr>
          <p:cNvPr id="71683" name="Text Box 2"/>
          <p:cNvSpPr txBox="1">
            <a:spLocks noChangeArrowheads="1"/>
          </p:cNvSpPr>
          <p:nvPr/>
        </p:nvSpPr>
        <p:spPr bwMode="auto">
          <a:xfrm>
            <a:off x="346075" y="1676400"/>
            <a:ext cx="849312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 dirty="0" err="1"/>
              <a:t>Onde</a:t>
            </a:r>
            <a:r>
              <a:rPr lang="en-US" altLang="pt-BR" b="0" dirty="0"/>
              <a:t> </a:t>
            </a:r>
            <a:r>
              <a:rPr lang="en-US" altLang="pt-BR" b="0" dirty="0" err="1"/>
              <a:t>os</a:t>
            </a:r>
            <a:r>
              <a:rPr lang="en-US" altLang="pt-BR" b="0" dirty="0"/>
              <a:t> </a:t>
            </a:r>
            <a:r>
              <a:rPr lang="en-US" altLang="pt-BR" b="0" dirty="0" err="1"/>
              <a:t>parâmetros</a:t>
            </a:r>
            <a:r>
              <a:rPr lang="en-US" altLang="pt-BR" b="0" dirty="0"/>
              <a:t> </a:t>
            </a:r>
            <a:r>
              <a:rPr lang="en-US" altLang="pt-BR" b="0" i="1" dirty="0"/>
              <a:t>p</a:t>
            </a:r>
            <a:r>
              <a:rPr lang="en-US" altLang="pt-BR" b="0" dirty="0"/>
              <a:t> e </a:t>
            </a:r>
            <a:r>
              <a:rPr lang="en-US" altLang="pt-BR" b="0" i="1" dirty="0"/>
              <a:t>q</a:t>
            </a:r>
            <a:r>
              <a:rPr lang="en-US" altLang="pt-BR" b="0" dirty="0"/>
              <a:t> </a:t>
            </a:r>
            <a:r>
              <a:rPr lang="en-US" altLang="pt-BR" b="0" dirty="0" err="1"/>
              <a:t>são</a:t>
            </a:r>
            <a:r>
              <a:rPr lang="en-US" altLang="pt-BR" b="0" dirty="0"/>
              <a:t> </a:t>
            </a:r>
            <a:r>
              <a:rPr lang="en-US" altLang="pt-BR" b="0" dirty="0" err="1"/>
              <a:t>definidos</a:t>
            </a:r>
            <a:r>
              <a:rPr lang="en-US" altLang="pt-BR" b="0" dirty="0"/>
              <a:t> </a:t>
            </a:r>
            <a:r>
              <a:rPr lang="en-US" altLang="pt-BR" b="0" dirty="0" err="1"/>
              <a:t>como</a:t>
            </a:r>
            <a:r>
              <a:rPr lang="en-US" altLang="pt-BR" b="0" dirty="0"/>
              <a:t>:</a:t>
            </a:r>
          </a:p>
        </p:txBody>
      </p:sp>
      <p:pic>
        <p:nvPicPr>
          <p:cNvPr id="71706" name="Picture 26" descr="D:\Aulas\ComputacaoGrafica\CG\2020.1\PPTs 2020\eq.3.2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75" y="2781052"/>
            <a:ext cx="8415997" cy="2138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ext Box 1"/>
          <p:cNvSpPr txBox="1">
            <a:spLocks noChangeArrowheads="1"/>
          </p:cNvSpPr>
          <p:nvPr/>
        </p:nvSpPr>
        <p:spPr bwMode="auto">
          <a:xfrm>
            <a:off x="1066800" y="2139950"/>
            <a:ext cx="7772400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indent="-334963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marL="342900" algn="just">
              <a:spcBef>
                <a:spcPts val="700"/>
              </a:spcBef>
              <a:buClrTx/>
              <a:buFontTx/>
              <a:buNone/>
            </a:pPr>
            <a:r>
              <a:rPr lang="en-US" altLang="pt-BR" b="0">
                <a:solidFill>
                  <a:srgbClr val="FFFC6F"/>
                </a:solidFill>
              </a:rPr>
              <a:t>Condições</a:t>
            </a:r>
          </a:p>
          <a:p>
            <a:pPr marL="342900" algn="just">
              <a:lnSpc>
                <a:spcPct val="12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 i="1"/>
              <a:t>p</a:t>
            </a:r>
            <a:r>
              <a:rPr lang="en-US" altLang="pt-BR" b="0" i="1" baseline="-25000"/>
              <a:t>k</a:t>
            </a:r>
            <a:r>
              <a:rPr lang="en-US" altLang="pt-BR" b="0"/>
              <a:t> = 0, paralela a um dos limites: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 i="1"/>
              <a:t>q</a:t>
            </a:r>
            <a:r>
              <a:rPr lang="en-US" altLang="pt-BR" b="0" i="1" baseline="-25000">
                <a:latin typeface="Arial" charset="0"/>
              </a:rPr>
              <a:t>k</a:t>
            </a:r>
            <a:r>
              <a:rPr lang="en-US" altLang="pt-BR" b="0"/>
              <a:t> </a:t>
            </a:r>
            <a:r>
              <a:rPr lang="en-US" altLang="pt-BR" b="0">
                <a:latin typeface="Symbol" pitchFamily="16" charset="2"/>
              </a:rPr>
              <a:t></a:t>
            </a:r>
            <a:r>
              <a:rPr lang="en-US" altLang="pt-BR" b="0"/>
              <a:t> 0, fora dos limites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 i="1"/>
              <a:t>q</a:t>
            </a:r>
            <a:r>
              <a:rPr lang="en-US" altLang="pt-BR" b="0" i="1" baseline="-25000">
                <a:latin typeface="Arial" charset="0"/>
              </a:rPr>
              <a:t>k</a:t>
            </a:r>
            <a:r>
              <a:rPr lang="en-US" altLang="pt-BR" b="0"/>
              <a:t> </a:t>
            </a:r>
            <a:r>
              <a:rPr lang="en-US" altLang="pt-BR" b="0">
                <a:latin typeface="Symbol" pitchFamily="16" charset="2"/>
              </a:rPr>
              <a:t></a:t>
            </a:r>
            <a:r>
              <a:rPr lang="en-US" altLang="pt-BR" b="0"/>
              <a:t> 0, dentro dos limites</a:t>
            </a:r>
          </a:p>
          <a:p>
            <a:pPr marL="342900" algn="just">
              <a:lnSpc>
                <a:spcPct val="12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 i="1"/>
              <a:t>p</a:t>
            </a:r>
            <a:r>
              <a:rPr lang="en-US" altLang="pt-BR" b="0" i="1" baseline="-25000"/>
              <a:t>k</a:t>
            </a:r>
            <a:r>
              <a:rPr lang="en-US" altLang="pt-BR" b="0"/>
              <a:t> </a:t>
            </a:r>
            <a:r>
              <a:rPr lang="en-US" altLang="pt-BR" b="0">
                <a:latin typeface="Symbol" pitchFamily="16" charset="2"/>
              </a:rPr>
              <a:t></a:t>
            </a:r>
            <a:r>
              <a:rPr lang="en-US" altLang="pt-BR" b="0"/>
              <a:t> 0, a linha vem de fora para dentro</a:t>
            </a:r>
          </a:p>
          <a:p>
            <a:pPr marL="342900" algn="just">
              <a:lnSpc>
                <a:spcPct val="12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 i="1"/>
              <a:t>p</a:t>
            </a:r>
            <a:r>
              <a:rPr lang="en-US" altLang="pt-BR" b="0" i="1" baseline="-25000"/>
              <a:t>k</a:t>
            </a:r>
            <a:r>
              <a:rPr lang="en-US" altLang="pt-BR" b="0"/>
              <a:t> </a:t>
            </a:r>
            <a:r>
              <a:rPr lang="en-US" altLang="pt-BR" b="0">
                <a:latin typeface="Symbol" pitchFamily="16" charset="2"/>
              </a:rPr>
              <a:t></a:t>
            </a:r>
            <a:r>
              <a:rPr lang="en-US" altLang="pt-BR" b="0"/>
              <a:t> 0, a linha vem de dentro para fora</a:t>
            </a:r>
          </a:p>
          <a:p>
            <a:pPr marL="342900" algn="just">
              <a:spcBef>
                <a:spcPts val="700"/>
              </a:spcBef>
              <a:buClrTx/>
              <a:buFontTx/>
              <a:buNone/>
            </a:pPr>
            <a:endParaRPr lang="en-US" altLang="pt-BR" b="0"/>
          </a:p>
        </p:txBody>
      </p:sp>
      <p:sp>
        <p:nvSpPr>
          <p:cNvPr id="73730" name="Text Box 2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Liang-Barsky Line Clipping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730" name="Group 1"/>
          <p:cNvGrpSpPr>
            <a:grpSpLocks/>
          </p:cNvGrpSpPr>
          <p:nvPr/>
        </p:nvGrpSpPr>
        <p:grpSpPr bwMode="auto">
          <a:xfrm>
            <a:off x="2012950" y="2147888"/>
            <a:ext cx="5521325" cy="3484562"/>
            <a:chOff x="1268" y="1353"/>
            <a:chExt cx="3478" cy="2195"/>
          </a:xfrm>
        </p:grpSpPr>
        <p:grpSp>
          <p:nvGrpSpPr>
            <p:cNvPr id="73733" name="Group 2"/>
            <p:cNvGrpSpPr>
              <a:grpSpLocks/>
            </p:cNvGrpSpPr>
            <p:nvPr/>
          </p:nvGrpSpPr>
          <p:grpSpPr bwMode="auto">
            <a:xfrm>
              <a:off x="1728" y="1392"/>
              <a:ext cx="3019" cy="2156"/>
              <a:chOff x="1728" y="1392"/>
              <a:chExt cx="3019" cy="2156"/>
            </a:xfrm>
          </p:grpSpPr>
          <p:sp>
            <p:nvSpPr>
              <p:cNvPr id="73736" name="Line 3"/>
              <p:cNvSpPr>
                <a:spLocks noChangeShapeType="1"/>
              </p:cNvSpPr>
              <p:nvPr/>
            </p:nvSpPr>
            <p:spPr bwMode="auto">
              <a:xfrm>
                <a:off x="1872" y="1440"/>
                <a:ext cx="1219" cy="884"/>
              </a:xfrm>
              <a:prstGeom prst="line">
                <a:avLst/>
              </a:prstGeom>
              <a:noFill/>
              <a:ln w="2844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737" name="Line 4"/>
              <p:cNvSpPr>
                <a:spLocks noChangeShapeType="1"/>
              </p:cNvSpPr>
              <p:nvPr/>
            </p:nvSpPr>
            <p:spPr bwMode="auto">
              <a:xfrm>
                <a:off x="3119" y="2352"/>
                <a:ext cx="1627" cy="1196"/>
              </a:xfrm>
              <a:prstGeom prst="line">
                <a:avLst/>
              </a:prstGeom>
              <a:noFill/>
              <a:ln w="2844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738" name="Line 5"/>
              <p:cNvSpPr>
                <a:spLocks noChangeShapeType="1"/>
              </p:cNvSpPr>
              <p:nvPr/>
            </p:nvSpPr>
            <p:spPr bwMode="auto">
              <a:xfrm>
                <a:off x="1728" y="2208"/>
                <a:ext cx="2731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739" name="Line 6"/>
              <p:cNvSpPr>
                <a:spLocks noChangeShapeType="1"/>
              </p:cNvSpPr>
              <p:nvPr/>
            </p:nvSpPr>
            <p:spPr bwMode="auto">
              <a:xfrm>
                <a:off x="1728" y="2976"/>
                <a:ext cx="2731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740" name="Line 7"/>
              <p:cNvSpPr>
                <a:spLocks noChangeShapeType="1"/>
              </p:cNvSpPr>
              <p:nvPr/>
            </p:nvSpPr>
            <p:spPr bwMode="auto">
              <a:xfrm>
                <a:off x="2447" y="1584"/>
                <a:ext cx="0" cy="1964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741" name="Line 8"/>
              <p:cNvSpPr>
                <a:spLocks noChangeShapeType="1"/>
              </p:cNvSpPr>
              <p:nvPr/>
            </p:nvSpPr>
            <p:spPr bwMode="auto">
              <a:xfrm>
                <a:off x="3647" y="1584"/>
                <a:ext cx="0" cy="1964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742" name="Oval 9"/>
              <p:cNvSpPr>
                <a:spLocks noChangeArrowheads="1"/>
              </p:cNvSpPr>
              <p:nvPr/>
            </p:nvSpPr>
            <p:spPr bwMode="auto">
              <a:xfrm>
                <a:off x="3911" y="2928"/>
                <a:ext cx="92" cy="92"/>
              </a:xfrm>
              <a:prstGeom prst="ellipse">
                <a:avLst/>
              </a:prstGeom>
              <a:solidFill>
                <a:srgbClr val="FF0033"/>
              </a:solidFill>
              <a:ln w="12600">
                <a:solidFill>
                  <a:srgbClr val="FF0033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73743" name="Rectangle 10"/>
              <p:cNvSpPr>
                <a:spLocks noChangeArrowheads="1"/>
              </p:cNvSpPr>
              <p:nvPr/>
            </p:nvSpPr>
            <p:spPr bwMode="auto">
              <a:xfrm>
                <a:off x="2447" y="2208"/>
                <a:ext cx="1195" cy="764"/>
              </a:xfrm>
              <a:prstGeom prst="rect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73744" name="Oval 11"/>
              <p:cNvSpPr>
                <a:spLocks noChangeArrowheads="1"/>
              </p:cNvSpPr>
              <p:nvPr/>
            </p:nvSpPr>
            <p:spPr bwMode="auto">
              <a:xfrm>
                <a:off x="3599" y="2688"/>
                <a:ext cx="92" cy="92"/>
              </a:xfrm>
              <a:prstGeom prst="ellipse">
                <a:avLst/>
              </a:prstGeom>
              <a:solidFill>
                <a:srgbClr val="FF0033"/>
              </a:solidFill>
              <a:ln w="12600">
                <a:solidFill>
                  <a:srgbClr val="FF0033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73745" name="Oval 12"/>
              <p:cNvSpPr>
                <a:spLocks noChangeArrowheads="1"/>
              </p:cNvSpPr>
              <p:nvPr/>
            </p:nvSpPr>
            <p:spPr bwMode="auto">
              <a:xfrm>
                <a:off x="2867" y="2160"/>
                <a:ext cx="92" cy="92"/>
              </a:xfrm>
              <a:prstGeom prst="ellipse">
                <a:avLst/>
              </a:prstGeom>
              <a:solidFill>
                <a:srgbClr val="FF0033"/>
              </a:solidFill>
              <a:ln w="12600">
                <a:solidFill>
                  <a:srgbClr val="FF0033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73746" name="Oval 13"/>
              <p:cNvSpPr>
                <a:spLocks noChangeArrowheads="1"/>
              </p:cNvSpPr>
              <p:nvPr/>
            </p:nvSpPr>
            <p:spPr bwMode="auto">
              <a:xfrm>
                <a:off x="2399" y="1812"/>
                <a:ext cx="92" cy="92"/>
              </a:xfrm>
              <a:prstGeom prst="ellipse">
                <a:avLst/>
              </a:prstGeom>
              <a:solidFill>
                <a:srgbClr val="FF0033"/>
              </a:solidFill>
              <a:ln w="12600">
                <a:solidFill>
                  <a:srgbClr val="FF0033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73747" name="Oval 14"/>
              <p:cNvSpPr>
                <a:spLocks noChangeArrowheads="1"/>
              </p:cNvSpPr>
              <p:nvPr/>
            </p:nvSpPr>
            <p:spPr bwMode="auto">
              <a:xfrm>
                <a:off x="3047" y="2292"/>
                <a:ext cx="92" cy="92"/>
              </a:xfrm>
              <a:prstGeom prst="ellipse">
                <a:avLst/>
              </a:prstGeom>
              <a:solidFill>
                <a:srgbClr val="00FF00"/>
              </a:solidFill>
              <a:ln w="12600">
                <a:solidFill>
                  <a:srgbClr val="00FF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73748" name="Oval 15"/>
              <p:cNvSpPr>
                <a:spLocks noChangeArrowheads="1"/>
              </p:cNvSpPr>
              <p:nvPr/>
            </p:nvSpPr>
            <p:spPr bwMode="auto">
              <a:xfrm>
                <a:off x="1811" y="1392"/>
                <a:ext cx="92" cy="92"/>
              </a:xfrm>
              <a:prstGeom prst="ellipse">
                <a:avLst/>
              </a:prstGeom>
              <a:solidFill>
                <a:srgbClr val="00FF00"/>
              </a:solidFill>
              <a:ln w="12600">
                <a:solidFill>
                  <a:srgbClr val="00FF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sp>
          <p:nvSpPr>
            <p:cNvPr id="73734" name="Text Box 16"/>
            <p:cNvSpPr txBox="1">
              <a:spLocks noChangeArrowheads="1"/>
            </p:cNvSpPr>
            <p:nvPr/>
          </p:nvSpPr>
          <p:spPr bwMode="auto">
            <a:xfrm>
              <a:off x="1268" y="1353"/>
              <a:ext cx="5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r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(x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  <a:r>
                <a:rPr lang="en-US" altLang="pt-BR" sz="2000" b="0">
                  <a:latin typeface="Times New Roman" pitchFamily="16" charset="0"/>
                </a:rPr>
                <a:t>, y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  <a:r>
                <a:rPr lang="en-US" altLang="pt-BR" sz="2000" b="0">
                  <a:latin typeface="Times New Roman" pitchFamily="16" charset="0"/>
                </a:rPr>
                <a:t>)</a:t>
              </a:r>
            </a:p>
          </p:txBody>
        </p:sp>
        <p:sp>
          <p:nvSpPr>
            <p:cNvPr id="73735" name="Text Box 17"/>
            <p:cNvSpPr txBox="1">
              <a:spLocks noChangeArrowheads="1"/>
            </p:cNvSpPr>
            <p:nvPr/>
          </p:nvSpPr>
          <p:spPr bwMode="auto">
            <a:xfrm>
              <a:off x="2518" y="2241"/>
              <a:ext cx="5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r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(x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  <a:r>
                <a:rPr lang="en-US" altLang="pt-BR" sz="2000" b="0">
                  <a:latin typeface="Times New Roman" pitchFamily="16" charset="0"/>
                </a:rPr>
                <a:t>, y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  <a:r>
                <a:rPr lang="en-US" altLang="pt-BR" sz="2000" b="0">
                  <a:latin typeface="Times New Roman" pitchFamily="16" charset="0"/>
                </a:rPr>
                <a:t>)</a:t>
              </a:r>
            </a:p>
          </p:txBody>
        </p:sp>
      </p:grpSp>
      <p:sp>
        <p:nvSpPr>
          <p:cNvPr id="74770" name="Text Box 18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Liang-Barsky Line Clipping</a:t>
            </a:r>
          </a:p>
        </p:txBody>
      </p:sp>
      <p:sp>
        <p:nvSpPr>
          <p:cNvPr id="73732" name="Text Box 19"/>
          <p:cNvSpPr txBox="1">
            <a:spLocks noChangeArrowheads="1"/>
          </p:cNvSpPr>
          <p:nvPr/>
        </p:nvSpPr>
        <p:spPr bwMode="auto">
          <a:xfrm>
            <a:off x="1373188" y="5888038"/>
            <a:ext cx="3482975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Qual a parte que está dentro ?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ext Box 1"/>
          <p:cNvSpPr txBox="1">
            <a:spLocks noChangeArrowheads="1"/>
          </p:cNvSpPr>
          <p:nvPr/>
        </p:nvSpPr>
        <p:spPr bwMode="auto">
          <a:xfrm>
            <a:off x="282575" y="1876425"/>
            <a:ext cx="8556625" cy="460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400" b="0" dirty="0" err="1"/>
              <a:t>Os</a:t>
            </a:r>
            <a:r>
              <a:rPr lang="en-US" altLang="pt-BR" sz="2400" b="0" dirty="0"/>
              <a:t> </a:t>
            </a:r>
            <a:r>
              <a:rPr lang="en-US" altLang="pt-BR" sz="2400" b="0" dirty="0" err="1"/>
              <a:t>parâmetros</a:t>
            </a:r>
            <a:r>
              <a:rPr lang="en-US" altLang="pt-BR" sz="2400" b="0" dirty="0"/>
              <a:t> </a:t>
            </a:r>
            <a:r>
              <a:rPr lang="en-US" altLang="pt-BR" sz="2400" b="0" i="1" dirty="0">
                <a:latin typeface="Symbol" pitchFamily="16" charset="2"/>
              </a:rPr>
              <a:t></a:t>
            </a:r>
            <a:r>
              <a:rPr lang="en-US" altLang="pt-BR" sz="2400" b="0" i="1" baseline="-25000" dirty="0"/>
              <a:t>1</a:t>
            </a:r>
            <a:r>
              <a:rPr lang="en-US" altLang="pt-BR" sz="2400" b="0" dirty="0"/>
              <a:t> and </a:t>
            </a:r>
            <a:r>
              <a:rPr lang="en-US" altLang="pt-BR" sz="2400" b="0" i="1" dirty="0">
                <a:latin typeface="Symbol" pitchFamily="16" charset="2"/>
              </a:rPr>
              <a:t></a:t>
            </a:r>
            <a:r>
              <a:rPr lang="en-US" altLang="pt-BR" sz="2400" b="0" i="1" baseline="-25000" dirty="0"/>
              <a:t>2</a:t>
            </a:r>
            <a:r>
              <a:rPr lang="en-US" altLang="pt-BR" sz="2400" b="0" dirty="0"/>
              <a:t> </a:t>
            </a:r>
            <a:r>
              <a:rPr lang="en-US" altLang="pt-BR" sz="2400" b="0" dirty="0" err="1"/>
              <a:t>definem</a:t>
            </a:r>
            <a:r>
              <a:rPr lang="en-US" altLang="pt-BR" sz="2400" b="0" dirty="0"/>
              <a:t> </a:t>
            </a:r>
            <a:r>
              <a:rPr lang="en-US" altLang="pt-BR" sz="2400" b="0" dirty="0" err="1"/>
              <a:t>qual</a:t>
            </a:r>
            <a:r>
              <a:rPr lang="en-US" altLang="pt-BR" sz="2400" b="0" dirty="0"/>
              <a:t> parte </a:t>
            </a:r>
            <a:r>
              <a:rPr lang="en-US" altLang="pt-BR" sz="2400" b="0" dirty="0" err="1"/>
              <a:t>está</a:t>
            </a:r>
            <a:r>
              <a:rPr lang="en-US" altLang="pt-BR" sz="2400" b="0" dirty="0"/>
              <a:t> </a:t>
            </a:r>
            <a:r>
              <a:rPr lang="en-US" altLang="pt-BR" sz="2400" b="0" dirty="0" err="1"/>
              <a:t>dentro</a:t>
            </a:r>
            <a:r>
              <a:rPr lang="en-US" altLang="pt-BR" sz="2400" b="0" dirty="0"/>
              <a:t> do </a:t>
            </a:r>
            <a:r>
              <a:rPr lang="en-US" altLang="pt-BR" sz="2400" b="0" dirty="0" err="1"/>
              <a:t>retângulo</a:t>
            </a:r>
            <a:r>
              <a:rPr lang="en-US" altLang="pt-BR" b="0" dirty="0"/>
              <a:t>: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 dirty="0"/>
              <a:t>O valor de </a:t>
            </a:r>
            <a:r>
              <a:rPr lang="en-US" altLang="pt-BR" b="0" i="1" dirty="0">
                <a:latin typeface="Symbol" pitchFamily="16" charset="2"/>
              </a:rPr>
              <a:t></a:t>
            </a:r>
            <a:r>
              <a:rPr lang="en-US" altLang="pt-BR" b="0" i="1" baseline="-25000" dirty="0"/>
              <a:t>1 </a:t>
            </a:r>
            <a:r>
              <a:rPr lang="en-US" altLang="pt-BR" b="0" dirty="0"/>
              <a:t>: </a:t>
            </a:r>
            <a:r>
              <a:rPr lang="en-US" altLang="pt-BR" b="0" dirty="0">
                <a:solidFill>
                  <a:srgbClr val="FFFF00"/>
                </a:solidFill>
              </a:rPr>
              <a:t>de </a:t>
            </a:r>
            <a:r>
              <a:rPr lang="en-US" altLang="pt-BR" b="0" dirty="0" err="1">
                <a:solidFill>
                  <a:srgbClr val="FFFF00"/>
                </a:solidFill>
              </a:rPr>
              <a:t>fora</a:t>
            </a:r>
            <a:r>
              <a:rPr lang="en-US" altLang="pt-BR" b="0" dirty="0">
                <a:solidFill>
                  <a:srgbClr val="FFFF00"/>
                </a:solidFill>
              </a:rPr>
              <a:t> </a:t>
            </a:r>
            <a:r>
              <a:rPr lang="en-US" altLang="pt-BR" b="0" dirty="0" err="1">
                <a:solidFill>
                  <a:srgbClr val="FFFF00"/>
                </a:solidFill>
              </a:rPr>
              <a:t>para</a:t>
            </a:r>
            <a:r>
              <a:rPr lang="en-US" altLang="pt-BR" b="0" dirty="0">
                <a:solidFill>
                  <a:srgbClr val="FFFF00"/>
                </a:solidFill>
              </a:rPr>
              <a:t> </a:t>
            </a:r>
            <a:r>
              <a:rPr lang="en-US" altLang="pt-BR" b="0" dirty="0" err="1">
                <a:solidFill>
                  <a:srgbClr val="FFFF00"/>
                </a:solidFill>
              </a:rPr>
              <a:t>dentro</a:t>
            </a:r>
            <a:r>
              <a:rPr lang="en-US" altLang="pt-BR" b="0" dirty="0">
                <a:solidFill>
                  <a:srgbClr val="FFFF00"/>
                </a:solidFill>
              </a:rPr>
              <a:t> (</a:t>
            </a:r>
            <a:r>
              <a:rPr lang="en-US" altLang="pt-BR" b="0" dirty="0" err="1">
                <a:solidFill>
                  <a:srgbClr val="FFFF00"/>
                </a:solidFill>
              </a:rPr>
              <a:t>condição</a:t>
            </a:r>
            <a:r>
              <a:rPr lang="en-US" altLang="pt-BR" b="0" dirty="0">
                <a:solidFill>
                  <a:srgbClr val="FFFF00"/>
                </a:solidFill>
              </a:rPr>
              <a:t>: </a:t>
            </a:r>
            <a:r>
              <a:rPr lang="en-US" altLang="pt-BR" b="0" i="1" dirty="0" err="1">
                <a:solidFill>
                  <a:srgbClr val="FFFF00"/>
                </a:solidFill>
              </a:rPr>
              <a:t>p</a:t>
            </a:r>
            <a:r>
              <a:rPr lang="en-US" altLang="pt-BR" b="0" i="1" baseline="-25000" dirty="0" err="1">
                <a:solidFill>
                  <a:srgbClr val="FFFF00"/>
                </a:solidFill>
              </a:rPr>
              <a:t>k</a:t>
            </a:r>
            <a:r>
              <a:rPr lang="en-US" altLang="pt-BR" b="0" dirty="0">
                <a:solidFill>
                  <a:srgbClr val="FFFF00"/>
                </a:solidFill>
              </a:rPr>
              <a:t> &lt; 0)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ClrTx/>
              <a:buSzPct val="80000"/>
              <a:buFontTx/>
              <a:buNone/>
            </a:pPr>
            <a:endParaRPr lang="en-US" altLang="pt-BR" b="0" dirty="0"/>
          </a:p>
          <a:p>
            <a:pPr lvl="1" algn="just">
              <a:lnSpc>
                <a:spcPct val="120000"/>
              </a:lnSpc>
              <a:spcBef>
                <a:spcPts val="600"/>
              </a:spcBef>
              <a:buClrTx/>
              <a:buSzPct val="80000"/>
              <a:buFontTx/>
              <a:buNone/>
            </a:pPr>
            <a:endParaRPr lang="en-US" altLang="pt-BR" b="0" dirty="0"/>
          </a:p>
          <a:p>
            <a:pPr lvl="1" algn="just">
              <a:lnSpc>
                <a:spcPct val="120000"/>
              </a:lnSpc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 dirty="0"/>
              <a:t>O valor de </a:t>
            </a:r>
            <a:r>
              <a:rPr lang="en-US" altLang="pt-BR" b="0" i="1" dirty="0">
                <a:latin typeface="Symbol" pitchFamily="16" charset="2"/>
              </a:rPr>
              <a:t></a:t>
            </a:r>
            <a:r>
              <a:rPr lang="en-US" altLang="pt-BR" b="0" i="1" baseline="-25000" dirty="0"/>
              <a:t>2 </a:t>
            </a:r>
            <a:r>
              <a:rPr lang="en-US" altLang="pt-BR" b="0" dirty="0"/>
              <a:t>: </a:t>
            </a:r>
            <a:r>
              <a:rPr lang="en-US" altLang="pt-BR" b="0" dirty="0">
                <a:solidFill>
                  <a:srgbClr val="FFFF00"/>
                </a:solidFill>
              </a:rPr>
              <a:t>de </a:t>
            </a:r>
            <a:r>
              <a:rPr lang="en-US" altLang="pt-BR" b="0" dirty="0" err="1">
                <a:solidFill>
                  <a:srgbClr val="FFFF00"/>
                </a:solidFill>
              </a:rPr>
              <a:t>dentro</a:t>
            </a:r>
            <a:r>
              <a:rPr lang="en-US" altLang="pt-BR" b="0" dirty="0">
                <a:solidFill>
                  <a:srgbClr val="FFFF00"/>
                </a:solidFill>
              </a:rPr>
              <a:t> </a:t>
            </a:r>
            <a:r>
              <a:rPr lang="en-US" altLang="pt-BR" b="0" dirty="0" err="1">
                <a:solidFill>
                  <a:srgbClr val="FFFF00"/>
                </a:solidFill>
              </a:rPr>
              <a:t>para</a:t>
            </a:r>
            <a:r>
              <a:rPr lang="en-US" altLang="pt-BR" b="0" dirty="0">
                <a:solidFill>
                  <a:srgbClr val="FFFF00"/>
                </a:solidFill>
              </a:rPr>
              <a:t> </a:t>
            </a:r>
            <a:r>
              <a:rPr lang="en-US" altLang="pt-BR" b="0" dirty="0" err="1">
                <a:solidFill>
                  <a:srgbClr val="FFFF00"/>
                </a:solidFill>
              </a:rPr>
              <a:t>fora</a:t>
            </a:r>
            <a:r>
              <a:rPr lang="en-US" altLang="pt-BR" b="0" dirty="0">
                <a:solidFill>
                  <a:srgbClr val="FFFF00"/>
                </a:solidFill>
              </a:rPr>
              <a:t> (</a:t>
            </a:r>
            <a:r>
              <a:rPr lang="en-US" altLang="pt-BR" b="0" dirty="0" err="1">
                <a:solidFill>
                  <a:srgbClr val="FFFF00"/>
                </a:solidFill>
              </a:rPr>
              <a:t>condição</a:t>
            </a:r>
            <a:r>
              <a:rPr lang="en-US" altLang="pt-BR" b="0" dirty="0">
                <a:solidFill>
                  <a:srgbClr val="FFFF00"/>
                </a:solidFill>
              </a:rPr>
              <a:t>: </a:t>
            </a:r>
            <a:r>
              <a:rPr lang="en-US" altLang="pt-BR" b="0" i="1" dirty="0" err="1">
                <a:solidFill>
                  <a:srgbClr val="FFFF00"/>
                </a:solidFill>
              </a:rPr>
              <a:t>p</a:t>
            </a:r>
            <a:r>
              <a:rPr lang="en-US" altLang="pt-BR" b="0" i="1" baseline="-25000" dirty="0" err="1">
                <a:solidFill>
                  <a:srgbClr val="FFFF00"/>
                </a:solidFill>
              </a:rPr>
              <a:t>k</a:t>
            </a:r>
            <a:r>
              <a:rPr lang="en-US" altLang="pt-BR" b="0" dirty="0">
                <a:solidFill>
                  <a:srgbClr val="FFFF00"/>
                </a:solidFill>
              </a:rPr>
              <a:t> &gt; 0)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ClrTx/>
              <a:buSzPct val="80000"/>
              <a:buFontTx/>
              <a:buNone/>
            </a:pPr>
            <a:endParaRPr lang="en-US" altLang="pt-BR" b="0" dirty="0"/>
          </a:p>
          <a:p>
            <a:pPr lvl="1" algn="just">
              <a:lnSpc>
                <a:spcPct val="120000"/>
              </a:lnSpc>
              <a:spcBef>
                <a:spcPts val="600"/>
              </a:spcBef>
              <a:buClrTx/>
              <a:buSzPct val="80000"/>
              <a:buFontTx/>
              <a:buNone/>
            </a:pPr>
            <a:endParaRPr lang="en-US" altLang="pt-BR" b="0" dirty="0"/>
          </a:p>
          <a:p>
            <a:pPr lvl="1" algn="just">
              <a:lnSpc>
                <a:spcPct val="120000"/>
              </a:lnSpc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 dirty="0"/>
              <a:t>Se </a:t>
            </a:r>
            <a:r>
              <a:rPr lang="en-US" altLang="pt-BR" b="0" i="1" dirty="0">
                <a:latin typeface="Symbol" pitchFamily="16" charset="2"/>
              </a:rPr>
              <a:t></a:t>
            </a:r>
            <a:r>
              <a:rPr lang="en-US" altLang="pt-BR" b="0" i="1" baseline="-25000" dirty="0"/>
              <a:t>1</a:t>
            </a:r>
            <a:r>
              <a:rPr lang="en-US" altLang="pt-BR" b="0" dirty="0"/>
              <a:t> &gt; </a:t>
            </a:r>
            <a:r>
              <a:rPr lang="en-US" altLang="pt-BR" b="0" i="1" dirty="0">
                <a:latin typeface="Symbol" pitchFamily="16" charset="2"/>
              </a:rPr>
              <a:t></a:t>
            </a:r>
            <a:r>
              <a:rPr lang="en-US" altLang="pt-BR" b="0" i="1" baseline="-25000" dirty="0"/>
              <a:t>2</a:t>
            </a:r>
            <a:r>
              <a:rPr lang="en-US" altLang="pt-BR" b="0" dirty="0"/>
              <a:t>, a </a:t>
            </a:r>
            <a:r>
              <a:rPr lang="en-US" altLang="pt-BR" b="0" dirty="0" err="1"/>
              <a:t>linha</a:t>
            </a:r>
            <a:r>
              <a:rPr lang="en-US" altLang="pt-BR" b="0" dirty="0"/>
              <a:t> </a:t>
            </a:r>
            <a:r>
              <a:rPr lang="en-US" altLang="pt-BR" b="0" dirty="0" err="1"/>
              <a:t>está</a:t>
            </a:r>
            <a:r>
              <a:rPr lang="en-US" altLang="pt-BR" b="0" dirty="0"/>
              <a:t> </a:t>
            </a:r>
            <a:r>
              <a:rPr lang="en-US" altLang="pt-BR" b="0" dirty="0" err="1"/>
              <a:t>completamente</a:t>
            </a:r>
            <a:r>
              <a:rPr lang="en-US" altLang="pt-BR" b="0" dirty="0"/>
              <a:t> </a:t>
            </a:r>
            <a:r>
              <a:rPr lang="en-US" altLang="pt-BR" b="0" dirty="0" err="1"/>
              <a:t>fora</a:t>
            </a:r>
            <a:r>
              <a:rPr lang="en-US" altLang="pt-BR" b="0" dirty="0"/>
              <a:t>.</a:t>
            </a:r>
          </a:p>
        </p:txBody>
      </p:sp>
      <p:sp>
        <p:nvSpPr>
          <p:cNvPr id="75780" name="Text Box 4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Liang-</a:t>
            </a:r>
            <a:r>
              <a:rPr lang="en-US" sz="2800" b="0" dirty="0" err="1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Barsky</a:t>
            </a:r>
            <a:r>
              <a:rPr lang="en-US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 – </a:t>
            </a:r>
            <a:r>
              <a:rPr lang="en-US" sz="2800" b="0" dirty="0" err="1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Definição</a:t>
            </a:r>
            <a:r>
              <a:rPr lang="en-US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 do </a:t>
            </a:r>
            <a:r>
              <a:rPr lang="en-US" sz="2800" b="0" dirty="0" err="1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Parâmetro</a:t>
            </a:r>
            <a:r>
              <a:rPr lang="en-US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 </a:t>
            </a:r>
            <a:r>
              <a:rPr lang="en-US" sz="2800" b="0" i="1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Symbol" pitchFamily="16" charset="2"/>
                <a:ea typeface="+mn-ea"/>
              </a:rPr>
              <a:t></a:t>
            </a:r>
          </a:p>
        </p:txBody>
      </p:sp>
      <p:pic>
        <p:nvPicPr>
          <p:cNvPr id="74804" name="Picture 52" descr="D:\Aulas\ComputacaoGrafica\CG\2020.1\PPTs 2020\eq.4.2.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3077838"/>
            <a:ext cx="5112568" cy="2871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78" name="Group 1"/>
          <p:cNvGrpSpPr>
            <a:grpSpLocks/>
          </p:cNvGrpSpPr>
          <p:nvPr/>
        </p:nvGrpSpPr>
        <p:grpSpPr bwMode="auto">
          <a:xfrm>
            <a:off x="2741613" y="2513013"/>
            <a:ext cx="5557837" cy="3883025"/>
            <a:chOff x="1727" y="1583"/>
            <a:chExt cx="3501" cy="2446"/>
          </a:xfrm>
        </p:grpSpPr>
        <p:grpSp>
          <p:nvGrpSpPr>
            <p:cNvPr id="75788" name="Group 2"/>
            <p:cNvGrpSpPr>
              <a:grpSpLocks/>
            </p:cNvGrpSpPr>
            <p:nvPr/>
          </p:nvGrpSpPr>
          <p:grpSpPr bwMode="auto">
            <a:xfrm>
              <a:off x="1727" y="1583"/>
              <a:ext cx="3022" cy="2203"/>
              <a:chOff x="1727" y="1583"/>
              <a:chExt cx="3022" cy="2203"/>
            </a:xfrm>
          </p:grpSpPr>
          <p:sp>
            <p:nvSpPr>
              <p:cNvPr id="75798" name="Rectangle 3"/>
              <p:cNvSpPr>
                <a:spLocks noChangeArrowheads="1"/>
              </p:cNvSpPr>
              <p:nvPr/>
            </p:nvSpPr>
            <p:spPr bwMode="auto">
              <a:xfrm>
                <a:off x="3456" y="2926"/>
                <a:ext cx="1289" cy="856"/>
              </a:xfrm>
              <a:prstGeom prst="rect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75799" name="Line 4"/>
              <p:cNvSpPr>
                <a:spLocks noChangeShapeType="1"/>
              </p:cNvSpPr>
              <p:nvPr/>
            </p:nvSpPr>
            <p:spPr bwMode="auto">
              <a:xfrm flipV="1">
                <a:off x="4750" y="1582"/>
                <a:ext cx="0" cy="1345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5800" name="Line 5"/>
              <p:cNvSpPr>
                <a:spLocks noChangeShapeType="1"/>
              </p:cNvSpPr>
              <p:nvPr/>
            </p:nvSpPr>
            <p:spPr bwMode="auto">
              <a:xfrm flipH="1">
                <a:off x="1726" y="3787"/>
                <a:ext cx="1730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75789" name="Line 6"/>
            <p:cNvSpPr>
              <a:spLocks noChangeShapeType="1"/>
            </p:cNvSpPr>
            <p:nvPr/>
          </p:nvSpPr>
          <p:spPr bwMode="auto">
            <a:xfrm flipV="1">
              <a:off x="2880" y="3064"/>
              <a:ext cx="1004" cy="486"/>
            </a:xfrm>
            <a:prstGeom prst="line">
              <a:avLst/>
            </a:prstGeom>
            <a:noFill/>
            <a:ln w="28440">
              <a:solidFill>
                <a:srgbClr val="FF003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790" name="Line 7"/>
            <p:cNvSpPr>
              <a:spLocks noChangeShapeType="1"/>
            </p:cNvSpPr>
            <p:nvPr/>
          </p:nvSpPr>
          <p:spPr bwMode="auto">
            <a:xfrm flipV="1">
              <a:off x="1872" y="3544"/>
              <a:ext cx="1004" cy="486"/>
            </a:xfrm>
            <a:prstGeom prst="line">
              <a:avLst/>
            </a:prstGeom>
            <a:noFill/>
            <a:ln w="28440">
              <a:solidFill>
                <a:srgbClr val="FF0033"/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791" name="Line 8"/>
            <p:cNvSpPr>
              <a:spLocks noChangeShapeType="1"/>
            </p:cNvSpPr>
            <p:nvPr/>
          </p:nvSpPr>
          <p:spPr bwMode="auto">
            <a:xfrm flipV="1">
              <a:off x="3888" y="2393"/>
              <a:ext cx="1340" cy="677"/>
            </a:xfrm>
            <a:prstGeom prst="line">
              <a:avLst/>
            </a:prstGeom>
            <a:noFill/>
            <a:ln w="28440">
              <a:solidFill>
                <a:srgbClr val="FF0033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792" name="Oval 9"/>
            <p:cNvSpPr>
              <a:spLocks noChangeArrowheads="1"/>
            </p:cNvSpPr>
            <p:nvPr/>
          </p:nvSpPr>
          <p:spPr bwMode="auto">
            <a:xfrm>
              <a:off x="2832" y="3513"/>
              <a:ext cx="80" cy="92"/>
            </a:xfrm>
            <a:prstGeom prst="ellipse">
              <a:avLst/>
            </a:prstGeom>
            <a:solidFill>
              <a:srgbClr val="FFFFFF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75793" name="Oval 10"/>
            <p:cNvSpPr>
              <a:spLocks noChangeArrowheads="1"/>
            </p:cNvSpPr>
            <p:nvPr/>
          </p:nvSpPr>
          <p:spPr bwMode="auto">
            <a:xfrm>
              <a:off x="3864" y="3009"/>
              <a:ext cx="80" cy="92"/>
            </a:xfrm>
            <a:prstGeom prst="ellipse">
              <a:avLst/>
            </a:prstGeom>
            <a:solidFill>
              <a:srgbClr val="FFFFFF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75794" name="Oval 11"/>
            <p:cNvSpPr>
              <a:spLocks noChangeArrowheads="1"/>
            </p:cNvSpPr>
            <p:nvPr/>
          </p:nvSpPr>
          <p:spPr bwMode="auto">
            <a:xfrm>
              <a:off x="4704" y="2591"/>
              <a:ext cx="80" cy="92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75795" name="Oval 12"/>
            <p:cNvSpPr>
              <a:spLocks noChangeArrowheads="1"/>
            </p:cNvSpPr>
            <p:nvPr/>
          </p:nvSpPr>
          <p:spPr bwMode="auto">
            <a:xfrm>
              <a:off x="4116" y="2877"/>
              <a:ext cx="80" cy="92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75796" name="Oval 13"/>
            <p:cNvSpPr>
              <a:spLocks noChangeArrowheads="1"/>
            </p:cNvSpPr>
            <p:nvPr/>
          </p:nvSpPr>
          <p:spPr bwMode="auto">
            <a:xfrm>
              <a:off x="3420" y="3237"/>
              <a:ext cx="80" cy="92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75797" name="Oval 14"/>
            <p:cNvSpPr>
              <a:spLocks noChangeArrowheads="1"/>
            </p:cNvSpPr>
            <p:nvPr/>
          </p:nvSpPr>
          <p:spPr bwMode="auto">
            <a:xfrm>
              <a:off x="2340" y="3741"/>
              <a:ext cx="80" cy="92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sp>
        <p:nvSpPr>
          <p:cNvPr id="75779" name="Text Box 15"/>
          <p:cNvSpPr txBox="1">
            <a:spLocks noChangeArrowheads="1"/>
          </p:cNvSpPr>
          <p:nvPr/>
        </p:nvSpPr>
        <p:spPr bwMode="auto">
          <a:xfrm>
            <a:off x="3675063" y="5291138"/>
            <a:ext cx="887412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r"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(x</a:t>
            </a:r>
            <a:r>
              <a:rPr lang="en-US" altLang="pt-BR" sz="2000" b="0" baseline="-30000">
                <a:latin typeface="Times New Roman" pitchFamily="16" charset="0"/>
              </a:rPr>
              <a:t>1</a:t>
            </a:r>
            <a:r>
              <a:rPr lang="en-US" altLang="pt-BR" sz="2000" b="0">
                <a:latin typeface="Times New Roman" pitchFamily="16" charset="0"/>
              </a:rPr>
              <a:t>, y</a:t>
            </a:r>
            <a:r>
              <a:rPr lang="en-US" altLang="pt-BR" sz="2000" b="0" baseline="-30000">
                <a:latin typeface="Times New Roman" pitchFamily="16" charset="0"/>
              </a:rPr>
              <a:t>1</a:t>
            </a:r>
            <a:r>
              <a:rPr lang="en-US" altLang="pt-BR" sz="2000" b="0">
                <a:latin typeface="Times New Roman" pitchFamily="16" charset="0"/>
              </a:rPr>
              <a:t>)</a:t>
            </a:r>
          </a:p>
        </p:txBody>
      </p:sp>
      <p:sp>
        <p:nvSpPr>
          <p:cNvPr id="75780" name="Text Box 16"/>
          <p:cNvSpPr txBox="1">
            <a:spLocks noChangeArrowheads="1"/>
          </p:cNvSpPr>
          <p:nvPr/>
        </p:nvSpPr>
        <p:spPr bwMode="auto">
          <a:xfrm>
            <a:off x="6227763" y="4738688"/>
            <a:ext cx="887412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r"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(x</a:t>
            </a:r>
            <a:r>
              <a:rPr lang="en-US" altLang="pt-BR" sz="2000" b="0" baseline="-30000">
                <a:latin typeface="Times New Roman" pitchFamily="16" charset="0"/>
              </a:rPr>
              <a:t>2</a:t>
            </a:r>
            <a:r>
              <a:rPr lang="en-US" altLang="pt-BR" sz="2000" b="0">
                <a:latin typeface="Times New Roman" pitchFamily="16" charset="0"/>
              </a:rPr>
              <a:t>, y</a:t>
            </a:r>
            <a:r>
              <a:rPr lang="en-US" altLang="pt-BR" sz="2000" b="0" baseline="-30000">
                <a:latin typeface="Times New Roman" pitchFamily="16" charset="0"/>
              </a:rPr>
              <a:t>2</a:t>
            </a:r>
            <a:r>
              <a:rPr lang="en-US" altLang="pt-BR" sz="2000" b="0">
                <a:latin typeface="Times New Roman" pitchFamily="16" charset="0"/>
              </a:rPr>
              <a:t>)</a:t>
            </a:r>
          </a:p>
        </p:txBody>
      </p:sp>
      <p:sp>
        <p:nvSpPr>
          <p:cNvPr id="75781" name="Text Box 17"/>
          <p:cNvSpPr txBox="1">
            <a:spLocks noChangeArrowheads="1"/>
          </p:cNvSpPr>
          <p:nvPr/>
        </p:nvSpPr>
        <p:spPr bwMode="auto">
          <a:xfrm>
            <a:off x="3819525" y="6015038"/>
            <a:ext cx="368300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r</a:t>
            </a:r>
            <a:r>
              <a:rPr lang="en-US" altLang="pt-BR" sz="2000" b="0" baseline="-30000">
                <a:latin typeface="Times New Roman" pitchFamily="16" charset="0"/>
              </a:rPr>
              <a:t>3</a:t>
            </a:r>
          </a:p>
        </p:txBody>
      </p:sp>
      <p:sp>
        <p:nvSpPr>
          <p:cNvPr id="75782" name="Text Box 18"/>
          <p:cNvSpPr txBox="1">
            <a:spLocks noChangeArrowheads="1"/>
          </p:cNvSpPr>
          <p:nvPr/>
        </p:nvSpPr>
        <p:spPr bwMode="auto">
          <a:xfrm>
            <a:off x="5514975" y="5176838"/>
            <a:ext cx="368300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r</a:t>
            </a:r>
            <a:r>
              <a:rPr lang="en-US" altLang="pt-BR" sz="2000" b="0" baseline="-30000">
                <a:latin typeface="Times New Roman" pitchFamily="16" charset="0"/>
              </a:rPr>
              <a:t>1</a:t>
            </a:r>
          </a:p>
        </p:txBody>
      </p:sp>
      <p:sp>
        <p:nvSpPr>
          <p:cNvPr id="75783" name="Text Box 19"/>
          <p:cNvSpPr txBox="1">
            <a:spLocks noChangeArrowheads="1"/>
          </p:cNvSpPr>
          <p:nvPr/>
        </p:nvSpPr>
        <p:spPr bwMode="auto">
          <a:xfrm>
            <a:off x="6257925" y="4205288"/>
            <a:ext cx="368300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r</a:t>
            </a:r>
            <a:r>
              <a:rPr lang="en-US" altLang="pt-BR" sz="2000" b="0" baseline="-30000">
                <a:latin typeface="Times New Roman" pitchFamily="16" charset="0"/>
              </a:rPr>
              <a:t>4</a:t>
            </a:r>
          </a:p>
        </p:txBody>
      </p:sp>
      <p:sp>
        <p:nvSpPr>
          <p:cNvPr id="75784" name="Text Box 20"/>
          <p:cNvSpPr txBox="1">
            <a:spLocks noChangeArrowheads="1"/>
          </p:cNvSpPr>
          <p:nvPr/>
        </p:nvSpPr>
        <p:spPr bwMode="auto">
          <a:xfrm>
            <a:off x="7572375" y="4052888"/>
            <a:ext cx="368300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r</a:t>
            </a:r>
            <a:r>
              <a:rPr lang="en-US" altLang="pt-BR" sz="2000" b="0" baseline="-30000">
                <a:latin typeface="Times New Roman" pitchFamily="16" charset="0"/>
              </a:rPr>
              <a:t>2</a:t>
            </a:r>
          </a:p>
        </p:txBody>
      </p:sp>
      <p:sp>
        <p:nvSpPr>
          <p:cNvPr id="75785" name="Text Box 21"/>
          <p:cNvSpPr txBox="1">
            <a:spLocks noChangeArrowheads="1"/>
          </p:cNvSpPr>
          <p:nvPr/>
        </p:nvSpPr>
        <p:spPr bwMode="auto">
          <a:xfrm>
            <a:off x="2170113" y="2128838"/>
            <a:ext cx="3821112" cy="153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Calculamos </a:t>
            </a:r>
            <a:r>
              <a:rPr lang="en-US" altLang="pt-BR" sz="2000" b="0" i="1">
                <a:latin typeface="Symbol" pitchFamily="16" charset="2"/>
              </a:rPr>
              <a:t></a:t>
            </a:r>
            <a:r>
              <a:rPr lang="en-US" altLang="pt-BR" sz="2000" b="0" baseline="-25000">
                <a:latin typeface="Symbol" pitchFamily="16" charset="2"/>
              </a:rPr>
              <a:t></a:t>
            </a:r>
            <a:r>
              <a:rPr lang="en-US" altLang="pt-BR" sz="2000" b="0">
                <a:latin typeface="Times New Roman" pitchFamily="16" charset="0"/>
              </a:rPr>
              <a:t>para p</a:t>
            </a:r>
            <a:r>
              <a:rPr lang="en-US" altLang="pt-BR" sz="2000" b="0" baseline="-30000">
                <a:latin typeface="Times New Roman" pitchFamily="16" charset="0"/>
              </a:rPr>
              <a:t>1</a:t>
            </a:r>
            <a:r>
              <a:rPr lang="en-US" altLang="pt-BR" sz="2000" b="0">
                <a:latin typeface="Times New Roman" pitchFamily="16" charset="0"/>
              </a:rPr>
              <a:t> &lt; 0,   p</a:t>
            </a:r>
            <a:r>
              <a:rPr lang="en-US" altLang="pt-BR" sz="2000" b="0" baseline="-30000">
                <a:latin typeface="Times New Roman" pitchFamily="16" charset="0"/>
              </a:rPr>
              <a:t>3</a:t>
            </a:r>
            <a:r>
              <a:rPr lang="en-US" altLang="pt-BR" sz="2000" b="0">
                <a:latin typeface="Times New Roman" pitchFamily="16" charset="0"/>
              </a:rPr>
              <a:t> &lt;0</a:t>
            </a:r>
          </a:p>
          <a:p>
            <a:pPr algn="l">
              <a:buClrTx/>
              <a:buFontTx/>
              <a:buNone/>
            </a:pPr>
            <a:r>
              <a:rPr lang="en-US" altLang="pt-BR" sz="2000" b="0" i="1">
                <a:latin typeface="Symbol" pitchFamily="16" charset="2"/>
              </a:rPr>
              <a:t></a:t>
            </a:r>
            <a:r>
              <a:rPr lang="en-US" altLang="pt-BR" sz="2000" b="0" baseline="-30000">
                <a:latin typeface="Times New Roman" pitchFamily="16" charset="0"/>
              </a:rPr>
              <a:t>1</a:t>
            </a:r>
            <a:r>
              <a:rPr lang="en-US" altLang="pt-BR" sz="2000" b="0">
                <a:latin typeface="Times New Roman" pitchFamily="16" charset="0"/>
              </a:rPr>
              <a:t> = max(0, r</a:t>
            </a:r>
            <a:r>
              <a:rPr lang="en-US" altLang="pt-BR" sz="2000" b="0" baseline="-30000">
                <a:latin typeface="Times New Roman" pitchFamily="16" charset="0"/>
              </a:rPr>
              <a:t>1</a:t>
            </a:r>
            <a:r>
              <a:rPr lang="en-US" altLang="pt-BR" sz="2000" b="0">
                <a:latin typeface="Times New Roman" pitchFamily="16" charset="0"/>
              </a:rPr>
              <a:t>, r</a:t>
            </a:r>
            <a:r>
              <a:rPr lang="en-US" altLang="pt-BR" sz="2000" b="0" baseline="-30000">
                <a:latin typeface="Times New Roman" pitchFamily="16" charset="0"/>
              </a:rPr>
              <a:t>3</a:t>
            </a:r>
            <a:r>
              <a:rPr lang="en-US" altLang="pt-BR" sz="2000" b="0">
                <a:latin typeface="Times New Roman" pitchFamily="16" charset="0"/>
              </a:rPr>
              <a:t>)</a:t>
            </a:r>
          </a:p>
          <a:p>
            <a:pPr algn="l"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     = r</a:t>
            </a:r>
            <a:r>
              <a:rPr lang="en-US" altLang="pt-BR" sz="2000" b="0" baseline="-30000">
                <a:latin typeface="Times New Roman" pitchFamily="16" charset="0"/>
              </a:rPr>
              <a:t>1</a:t>
            </a:r>
          </a:p>
          <a:p>
            <a:pPr algn="l">
              <a:buClrTx/>
              <a:buFontTx/>
              <a:buNone/>
            </a:pPr>
            <a:r>
              <a:rPr lang="en-US" altLang="pt-BR" sz="2000" b="0" baseline="-30000">
                <a:latin typeface="Times New Roman" pitchFamily="16" charset="0"/>
              </a:rPr>
              <a:t>       </a:t>
            </a:r>
            <a:r>
              <a:rPr lang="en-US" altLang="pt-BR" sz="2000" b="0">
                <a:latin typeface="Times New Roman" pitchFamily="16" charset="0"/>
              </a:rPr>
              <a:t>=&gt; r</a:t>
            </a:r>
            <a:r>
              <a:rPr lang="en-US" altLang="pt-BR" sz="2000" b="0" baseline="-25000">
                <a:latin typeface="Times New Roman" pitchFamily="16" charset="0"/>
              </a:rPr>
              <a:t>1</a:t>
            </a:r>
            <a:r>
              <a:rPr lang="en-US" altLang="pt-BR" sz="2000" b="0">
                <a:latin typeface="Times New Roman" pitchFamily="16" charset="0"/>
              </a:rPr>
              <a:t> é uma intersecção!</a:t>
            </a:r>
          </a:p>
        </p:txBody>
      </p:sp>
      <p:sp>
        <p:nvSpPr>
          <p:cNvPr id="75786" name="Text Box 22"/>
          <p:cNvSpPr txBox="1">
            <a:spLocks noChangeArrowheads="1"/>
          </p:cNvSpPr>
          <p:nvPr/>
        </p:nvSpPr>
        <p:spPr bwMode="auto">
          <a:xfrm>
            <a:off x="582613" y="3814763"/>
            <a:ext cx="3948112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Calculamos </a:t>
            </a:r>
            <a:r>
              <a:rPr lang="en-US" altLang="pt-BR" sz="2000" b="0" i="1">
                <a:latin typeface="Symbol" pitchFamily="16" charset="2"/>
              </a:rPr>
              <a:t></a:t>
            </a:r>
            <a:r>
              <a:rPr lang="en-US" altLang="pt-BR" sz="2000" b="0" baseline="-25000">
                <a:latin typeface="Symbol" pitchFamily="16" charset="2"/>
              </a:rPr>
              <a:t></a:t>
            </a:r>
            <a:r>
              <a:rPr lang="en-US" altLang="pt-BR" sz="2000" b="0">
                <a:latin typeface="Symbol" pitchFamily="16" charset="2"/>
              </a:rPr>
              <a:t></a:t>
            </a:r>
            <a:r>
              <a:rPr lang="en-US" altLang="pt-BR" sz="2000" b="0">
                <a:latin typeface="Times New Roman" pitchFamily="16" charset="0"/>
              </a:rPr>
              <a:t>para p</a:t>
            </a:r>
            <a:r>
              <a:rPr lang="en-US" altLang="pt-BR" sz="2000" b="0" baseline="-30000">
                <a:latin typeface="Times New Roman" pitchFamily="16" charset="0"/>
              </a:rPr>
              <a:t>2</a:t>
            </a:r>
            <a:r>
              <a:rPr lang="en-US" altLang="pt-BR" sz="2000" b="0">
                <a:latin typeface="Times New Roman" pitchFamily="16" charset="0"/>
              </a:rPr>
              <a:t> &gt; 0,   p</a:t>
            </a:r>
            <a:r>
              <a:rPr lang="en-US" altLang="pt-BR" sz="2000" b="0" baseline="-30000">
                <a:latin typeface="Times New Roman" pitchFamily="16" charset="0"/>
              </a:rPr>
              <a:t>4</a:t>
            </a:r>
            <a:r>
              <a:rPr lang="en-US" altLang="pt-BR" sz="2000" b="0">
                <a:latin typeface="Times New Roman" pitchFamily="16" charset="0"/>
              </a:rPr>
              <a:t> &gt; 0</a:t>
            </a:r>
          </a:p>
          <a:p>
            <a:pPr algn="l">
              <a:buClrTx/>
              <a:buFontTx/>
              <a:buNone/>
            </a:pPr>
            <a:r>
              <a:rPr lang="en-US" altLang="pt-BR" sz="2000" b="0" i="1">
                <a:latin typeface="Symbol" pitchFamily="16" charset="2"/>
              </a:rPr>
              <a:t></a:t>
            </a:r>
            <a:r>
              <a:rPr lang="en-US" altLang="pt-BR" sz="2000" b="0" baseline="-30000">
                <a:latin typeface="Times New Roman" pitchFamily="16" charset="0"/>
              </a:rPr>
              <a:t>2</a:t>
            </a:r>
            <a:r>
              <a:rPr lang="en-US" altLang="pt-BR" sz="2000" b="0">
                <a:latin typeface="Times New Roman" pitchFamily="16" charset="0"/>
              </a:rPr>
              <a:t> = min(1, r</a:t>
            </a:r>
            <a:r>
              <a:rPr lang="en-US" altLang="pt-BR" sz="2000" b="0" baseline="-30000">
                <a:latin typeface="Times New Roman" pitchFamily="16" charset="0"/>
              </a:rPr>
              <a:t>2</a:t>
            </a:r>
            <a:r>
              <a:rPr lang="en-US" altLang="pt-BR" sz="2000" b="0">
                <a:latin typeface="Times New Roman" pitchFamily="16" charset="0"/>
              </a:rPr>
              <a:t>, r</a:t>
            </a:r>
            <a:r>
              <a:rPr lang="en-US" altLang="pt-BR" sz="2000" b="0" baseline="-30000">
                <a:latin typeface="Times New Roman" pitchFamily="16" charset="0"/>
              </a:rPr>
              <a:t>4</a:t>
            </a:r>
            <a:r>
              <a:rPr lang="en-US" altLang="pt-BR" sz="2000" b="0">
                <a:latin typeface="Times New Roman" pitchFamily="16" charset="0"/>
              </a:rPr>
              <a:t>)</a:t>
            </a:r>
          </a:p>
          <a:p>
            <a:pPr algn="l"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     = 1</a:t>
            </a:r>
          </a:p>
          <a:p>
            <a:pPr algn="l"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     =&gt; não há mais intersecções!</a:t>
            </a:r>
          </a:p>
        </p:txBody>
      </p:sp>
      <p:sp>
        <p:nvSpPr>
          <p:cNvPr id="76823" name="Text Box 23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Liang-Barsky Line Clipping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Line 1"/>
          <p:cNvSpPr>
            <a:spLocks noChangeShapeType="1"/>
          </p:cNvSpPr>
          <p:nvPr/>
        </p:nvSpPr>
        <p:spPr bwMode="auto">
          <a:xfrm flipV="1">
            <a:off x="522288" y="1487488"/>
            <a:ext cx="6988175" cy="3786187"/>
          </a:xfrm>
          <a:prstGeom prst="line">
            <a:avLst/>
          </a:prstGeom>
          <a:noFill/>
          <a:ln w="19080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03" name="Line 2"/>
          <p:cNvSpPr>
            <a:spLocks noChangeShapeType="1"/>
          </p:cNvSpPr>
          <p:nvPr/>
        </p:nvSpPr>
        <p:spPr bwMode="auto">
          <a:xfrm flipV="1">
            <a:off x="230188" y="1233488"/>
            <a:ext cx="4676775" cy="2541587"/>
          </a:xfrm>
          <a:prstGeom prst="line">
            <a:avLst/>
          </a:prstGeom>
          <a:noFill/>
          <a:ln w="19080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27" name="Text Box 3"/>
          <p:cNvSpPr txBox="1">
            <a:spLocks noChangeArrowheads="1"/>
          </p:cNvSpPr>
          <p:nvPr/>
        </p:nvSpPr>
        <p:spPr bwMode="auto">
          <a:xfrm>
            <a:off x="234950" y="1133475"/>
            <a:ext cx="8599488" cy="5191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Liang-Barsky </a:t>
            </a:r>
          </a:p>
        </p:txBody>
      </p:sp>
      <p:sp>
        <p:nvSpPr>
          <p:cNvPr id="76805" name="Rectangle 4"/>
          <p:cNvSpPr>
            <a:spLocks noChangeArrowheads="1"/>
          </p:cNvSpPr>
          <p:nvPr/>
        </p:nvSpPr>
        <p:spPr bwMode="auto">
          <a:xfrm>
            <a:off x="2930525" y="2613025"/>
            <a:ext cx="3824288" cy="2584450"/>
          </a:xfrm>
          <a:prstGeom prst="rect">
            <a:avLst/>
          </a:prstGeom>
          <a:noFill/>
          <a:ln w="28440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76806" name="Line 5"/>
          <p:cNvSpPr>
            <a:spLocks noChangeShapeType="1"/>
          </p:cNvSpPr>
          <p:nvPr/>
        </p:nvSpPr>
        <p:spPr bwMode="auto">
          <a:xfrm>
            <a:off x="361950" y="2598738"/>
            <a:ext cx="8724900" cy="1587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07" name="Line 6"/>
          <p:cNvSpPr>
            <a:spLocks noChangeShapeType="1"/>
          </p:cNvSpPr>
          <p:nvPr/>
        </p:nvSpPr>
        <p:spPr bwMode="auto">
          <a:xfrm>
            <a:off x="347663" y="5191125"/>
            <a:ext cx="8724900" cy="1588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08" name="Line 7"/>
          <p:cNvSpPr>
            <a:spLocks noChangeShapeType="1"/>
          </p:cNvSpPr>
          <p:nvPr/>
        </p:nvSpPr>
        <p:spPr bwMode="auto">
          <a:xfrm>
            <a:off x="2914650" y="1298575"/>
            <a:ext cx="1588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09" name="Line 8"/>
          <p:cNvSpPr>
            <a:spLocks noChangeShapeType="1"/>
          </p:cNvSpPr>
          <p:nvPr/>
        </p:nvSpPr>
        <p:spPr bwMode="auto">
          <a:xfrm>
            <a:off x="6732588" y="1233488"/>
            <a:ext cx="1587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10" name="Text Box 9"/>
          <p:cNvSpPr txBox="1">
            <a:spLocks noChangeArrowheads="1"/>
          </p:cNvSpPr>
          <p:nvPr/>
        </p:nvSpPr>
        <p:spPr bwMode="auto">
          <a:xfrm>
            <a:off x="2971800" y="4748213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(10,10)</a:t>
            </a:r>
          </a:p>
        </p:txBody>
      </p:sp>
      <p:sp>
        <p:nvSpPr>
          <p:cNvPr id="76811" name="Text Box 10"/>
          <p:cNvSpPr txBox="1">
            <a:spLocks noChangeArrowheads="1"/>
          </p:cNvSpPr>
          <p:nvPr/>
        </p:nvSpPr>
        <p:spPr bwMode="auto">
          <a:xfrm>
            <a:off x="2963863" y="265112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(10,20)</a:t>
            </a:r>
          </a:p>
        </p:txBody>
      </p:sp>
      <p:sp>
        <p:nvSpPr>
          <p:cNvPr id="76812" name="Text Box 11"/>
          <p:cNvSpPr txBox="1">
            <a:spLocks noChangeArrowheads="1"/>
          </p:cNvSpPr>
          <p:nvPr/>
        </p:nvSpPr>
        <p:spPr bwMode="auto">
          <a:xfrm>
            <a:off x="5857875" y="4764088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(25,10)</a:t>
            </a:r>
          </a:p>
        </p:txBody>
      </p:sp>
      <p:sp>
        <p:nvSpPr>
          <p:cNvPr id="76813" name="Text Box 12"/>
          <p:cNvSpPr txBox="1">
            <a:spLocks noChangeArrowheads="1"/>
          </p:cNvSpPr>
          <p:nvPr/>
        </p:nvSpPr>
        <p:spPr bwMode="auto">
          <a:xfrm>
            <a:off x="5843588" y="260032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(25,20)</a:t>
            </a:r>
          </a:p>
        </p:txBody>
      </p:sp>
      <p:grpSp>
        <p:nvGrpSpPr>
          <p:cNvPr id="76814" name="Group 13"/>
          <p:cNvGrpSpPr>
            <a:grpSpLocks/>
          </p:cNvGrpSpPr>
          <p:nvPr/>
        </p:nvGrpSpPr>
        <p:grpSpPr bwMode="auto">
          <a:xfrm>
            <a:off x="1409700" y="1717675"/>
            <a:ext cx="2509838" cy="1416050"/>
            <a:chOff x="888" y="1082"/>
            <a:chExt cx="1581" cy="892"/>
          </a:xfrm>
        </p:grpSpPr>
        <p:sp>
          <p:nvSpPr>
            <p:cNvPr id="76825" name="Line 14"/>
            <p:cNvSpPr>
              <a:spLocks noChangeShapeType="1"/>
            </p:cNvSpPr>
            <p:nvPr/>
          </p:nvSpPr>
          <p:spPr bwMode="auto">
            <a:xfrm flipV="1">
              <a:off x="919" y="1122"/>
              <a:ext cx="1523" cy="824"/>
            </a:xfrm>
            <a:prstGeom prst="line">
              <a:avLst/>
            </a:prstGeom>
            <a:noFill/>
            <a:ln w="28440">
              <a:solidFill>
                <a:srgbClr val="FFFC6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26" name="Oval 15"/>
            <p:cNvSpPr>
              <a:spLocks noChangeArrowheads="1"/>
            </p:cNvSpPr>
            <p:nvPr/>
          </p:nvSpPr>
          <p:spPr bwMode="auto">
            <a:xfrm>
              <a:off x="2392" y="1082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76827" name="Oval 16"/>
            <p:cNvSpPr>
              <a:spLocks noChangeArrowheads="1"/>
            </p:cNvSpPr>
            <p:nvPr/>
          </p:nvSpPr>
          <p:spPr bwMode="auto">
            <a:xfrm>
              <a:off x="888" y="1887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grpSp>
        <p:nvGrpSpPr>
          <p:cNvPr id="76815" name="Group 17"/>
          <p:cNvGrpSpPr>
            <a:grpSpLocks/>
          </p:cNvGrpSpPr>
          <p:nvPr/>
        </p:nvGrpSpPr>
        <p:grpSpPr bwMode="auto">
          <a:xfrm>
            <a:off x="1590675" y="3284538"/>
            <a:ext cx="2509838" cy="1416050"/>
            <a:chOff x="1002" y="2069"/>
            <a:chExt cx="1581" cy="892"/>
          </a:xfrm>
        </p:grpSpPr>
        <p:sp>
          <p:nvSpPr>
            <p:cNvPr id="76822" name="Line 18"/>
            <p:cNvSpPr>
              <a:spLocks noChangeShapeType="1"/>
            </p:cNvSpPr>
            <p:nvPr/>
          </p:nvSpPr>
          <p:spPr bwMode="auto">
            <a:xfrm flipV="1">
              <a:off x="1033" y="2109"/>
              <a:ext cx="1523" cy="824"/>
            </a:xfrm>
            <a:prstGeom prst="line">
              <a:avLst/>
            </a:prstGeom>
            <a:noFill/>
            <a:ln w="28440">
              <a:solidFill>
                <a:srgbClr val="FFFC6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823" name="Oval 19"/>
            <p:cNvSpPr>
              <a:spLocks noChangeArrowheads="1"/>
            </p:cNvSpPr>
            <p:nvPr/>
          </p:nvSpPr>
          <p:spPr bwMode="auto">
            <a:xfrm>
              <a:off x="2506" y="2069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76824" name="Oval 20"/>
            <p:cNvSpPr>
              <a:spLocks noChangeArrowheads="1"/>
            </p:cNvSpPr>
            <p:nvPr/>
          </p:nvSpPr>
          <p:spPr bwMode="auto">
            <a:xfrm>
              <a:off x="1002" y="2874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sp>
        <p:nvSpPr>
          <p:cNvPr id="76816" name="Text Box 21"/>
          <p:cNvSpPr txBox="1">
            <a:spLocks noChangeArrowheads="1"/>
          </p:cNvSpPr>
          <p:nvPr/>
        </p:nvSpPr>
        <p:spPr bwMode="auto">
          <a:xfrm>
            <a:off x="4178300" y="3182938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(15,17)</a:t>
            </a:r>
          </a:p>
        </p:txBody>
      </p:sp>
      <p:sp>
        <p:nvSpPr>
          <p:cNvPr id="76817" name="Text Box 22"/>
          <p:cNvSpPr txBox="1">
            <a:spLocks noChangeArrowheads="1"/>
          </p:cNvSpPr>
          <p:nvPr/>
        </p:nvSpPr>
        <p:spPr bwMode="auto">
          <a:xfrm>
            <a:off x="806450" y="4640263"/>
            <a:ext cx="800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(5,12)</a:t>
            </a:r>
          </a:p>
        </p:txBody>
      </p:sp>
      <p:sp>
        <p:nvSpPr>
          <p:cNvPr id="76818" name="Text Box 23"/>
          <p:cNvSpPr txBox="1">
            <a:spLocks noChangeArrowheads="1"/>
          </p:cNvSpPr>
          <p:nvPr/>
        </p:nvSpPr>
        <p:spPr bwMode="auto">
          <a:xfrm>
            <a:off x="4043363" y="160337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(15,23)</a:t>
            </a:r>
          </a:p>
        </p:txBody>
      </p:sp>
      <p:sp>
        <p:nvSpPr>
          <p:cNvPr id="76819" name="Text Box 24"/>
          <p:cNvSpPr txBox="1">
            <a:spLocks noChangeArrowheads="1"/>
          </p:cNvSpPr>
          <p:nvPr/>
        </p:nvSpPr>
        <p:spPr bwMode="auto">
          <a:xfrm>
            <a:off x="668338" y="3190875"/>
            <a:ext cx="800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(5,18)</a:t>
            </a:r>
          </a:p>
        </p:txBody>
      </p:sp>
      <p:sp>
        <p:nvSpPr>
          <p:cNvPr id="76820" name="Text Box 25"/>
          <p:cNvSpPr txBox="1">
            <a:spLocks noChangeArrowheads="1"/>
          </p:cNvSpPr>
          <p:nvPr/>
        </p:nvSpPr>
        <p:spPr bwMode="auto">
          <a:xfrm>
            <a:off x="2225675" y="3594100"/>
            <a:ext cx="493713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R1</a:t>
            </a:r>
          </a:p>
        </p:txBody>
      </p:sp>
      <p:sp>
        <p:nvSpPr>
          <p:cNvPr id="76821" name="Text Box 26"/>
          <p:cNvSpPr txBox="1">
            <a:spLocks noChangeArrowheads="1"/>
          </p:cNvSpPr>
          <p:nvPr/>
        </p:nvSpPr>
        <p:spPr bwMode="auto">
          <a:xfrm>
            <a:off x="2233613" y="1971675"/>
            <a:ext cx="493712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R2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Line 1"/>
          <p:cNvSpPr>
            <a:spLocks noChangeShapeType="1"/>
          </p:cNvSpPr>
          <p:nvPr/>
        </p:nvSpPr>
        <p:spPr bwMode="auto">
          <a:xfrm flipV="1">
            <a:off x="522288" y="1487488"/>
            <a:ext cx="6988175" cy="3786187"/>
          </a:xfrm>
          <a:prstGeom prst="line">
            <a:avLst/>
          </a:prstGeom>
          <a:noFill/>
          <a:ln w="19080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27" name="Line 2"/>
          <p:cNvSpPr>
            <a:spLocks noChangeShapeType="1"/>
          </p:cNvSpPr>
          <p:nvPr/>
        </p:nvSpPr>
        <p:spPr bwMode="auto">
          <a:xfrm flipV="1">
            <a:off x="230188" y="1233488"/>
            <a:ext cx="4676775" cy="2541587"/>
          </a:xfrm>
          <a:prstGeom prst="line">
            <a:avLst/>
          </a:prstGeom>
          <a:noFill/>
          <a:ln w="19080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234950" y="1133475"/>
            <a:ext cx="8599488" cy="5191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Liang-Barsky </a:t>
            </a:r>
          </a:p>
        </p:txBody>
      </p:sp>
      <p:sp>
        <p:nvSpPr>
          <p:cNvPr id="77829" name="Rectangle 4"/>
          <p:cNvSpPr>
            <a:spLocks noChangeArrowheads="1"/>
          </p:cNvSpPr>
          <p:nvPr/>
        </p:nvSpPr>
        <p:spPr bwMode="auto">
          <a:xfrm>
            <a:off x="2930525" y="2613025"/>
            <a:ext cx="3824288" cy="2584450"/>
          </a:xfrm>
          <a:prstGeom prst="rect">
            <a:avLst/>
          </a:prstGeom>
          <a:noFill/>
          <a:ln w="28440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77830" name="Line 5"/>
          <p:cNvSpPr>
            <a:spLocks noChangeShapeType="1"/>
          </p:cNvSpPr>
          <p:nvPr/>
        </p:nvSpPr>
        <p:spPr bwMode="auto">
          <a:xfrm>
            <a:off x="361950" y="2598738"/>
            <a:ext cx="8724900" cy="1587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31" name="Line 6"/>
          <p:cNvSpPr>
            <a:spLocks noChangeShapeType="1"/>
          </p:cNvSpPr>
          <p:nvPr/>
        </p:nvSpPr>
        <p:spPr bwMode="auto">
          <a:xfrm>
            <a:off x="347663" y="5191125"/>
            <a:ext cx="8724900" cy="1588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32" name="Line 7"/>
          <p:cNvSpPr>
            <a:spLocks noChangeShapeType="1"/>
          </p:cNvSpPr>
          <p:nvPr/>
        </p:nvSpPr>
        <p:spPr bwMode="auto">
          <a:xfrm>
            <a:off x="2914650" y="1298575"/>
            <a:ext cx="1588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33" name="Line 8"/>
          <p:cNvSpPr>
            <a:spLocks noChangeShapeType="1"/>
          </p:cNvSpPr>
          <p:nvPr/>
        </p:nvSpPr>
        <p:spPr bwMode="auto">
          <a:xfrm>
            <a:off x="6732588" y="1233488"/>
            <a:ext cx="1587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34" name="Text Box 9"/>
          <p:cNvSpPr txBox="1">
            <a:spLocks noChangeArrowheads="1"/>
          </p:cNvSpPr>
          <p:nvPr/>
        </p:nvSpPr>
        <p:spPr bwMode="auto">
          <a:xfrm>
            <a:off x="2971800" y="4748213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(10,10)</a:t>
            </a:r>
          </a:p>
        </p:txBody>
      </p:sp>
      <p:sp>
        <p:nvSpPr>
          <p:cNvPr id="77835" name="Text Box 10"/>
          <p:cNvSpPr txBox="1">
            <a:spLocks noChangeArrowheads="1"/>
          </p:cNvSpPr>
          <p:nvPr/>
        </p:nvSpPr>
        <p:spPr bwMode="auto">
          <a:xfrm>
            <a:off x="2963863" y="265112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(10,20)</a:t>
            </a:r>
          </a:p>
        </p:txBody>
      </p:sp>
      <p:sp>
        <p:nvSpPr>
          <p:cNvPr id="77836" name="Text Box 11"/>
          <p:cNvSpPr txBox="1">
            <a:spLocks noChangeArrowheads="1"/>
          </p:cNvSpPr>
          <p:nvPr/>
        </p:nvSpPr>
        <p:spPr bwMode="auto">
          <a:xfrm>
            <a:off x="5857875" y="4764088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(25,10)</a:t>
            </a:r>
          </a:p>
        </p:txBody>
      </p:sp>
      <p:sp>
        <p:nvSpPr>
          <p:cNvPr id="77837" name="Text Box 12"/>
          <p:cNvSpPr txBox="1">
            <a:spLocks noChangeArrowheads="1"/>
          </p:cNvSpPr>
          <p:nvPr/>
        </p:nvSpPr>
        <p:spPr bwMode="auto">
          <a:xfrm>
            <a:off x="5843588" y="260032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(25,20)</a:t>
            </a:r>
          </a:p>
        </p:txBody>
      </p:sp>
      <p:grpSp>
        <p:nvGrpSpPr>
          <p:cNvPr id="77838" name="Group 13"/>
          <p:cNvGrpSpPr>
            <a:grpSpLocks/>
          </p:cNvGrpSpPr>
          <p:nvPr/>
        </p:nvGrpSpPr>
        <p:grpSpPr bwMode="auto">
          <a:xfrm>
            <a:off x="1409700" y="1717675"/>
            <a:ext cx="2509838" cy="1416050"/>
            <a:chOff x="888" y="1082"/>
            <a:chExt cx="1581" cy="892"/>
          </a:xfrm>
        </p:grpSpPr>
        <p:sp>
          <p:nvSpPr>
            <p:cNvPr id="77855" name="Line 14"/>
            <p:cNvSpPr>
              <a:spLocks noChangeShapeType="1"/>
            </p:cNvSpPr>
            <p:nvPr/>
          </p:nvSpPr>
          <p:spPr bwMode="auto">
            <a:xfrm flipV="1">
              <a:off x="919" y="1122"/>
              <a:ext cx="1523" cy="824"/>
            </a:xfrm>
            <a:prstGeom prst="line">
              <a:avLst/>
            </a:prstGeom>
            <a:noFill/>
            <a:ln w="28440">
              <a:solidFill>
                <a:srgbClr val="FFFC6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856" name="Oval 15"/>
            <p:cNvSpPr>
              <a:spLocks noChangeArrowheads="1"/>
            </p:cNvSpPr>
            <p:nvPr/>
          </p:nvSpPr>
          <p:spPr bwMode="auto">
            <a:xfrm>
              <a:off x="2392" y="1082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77857" name="Oval 16"/>
            <p:cNvSpPr>
              <a:spLocks noChangeArrowheads="1"/>
            </p:cNvSpPr>
            <p:nvPr/>
          </p:nvSpPr>
          <p:spPr bwMode="auto">
            <a:xfrm>
              <a:off x="888" y="1887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grpSp>
        <p:nvGrpSpPr>
          <p:cNvPr id="77839" name="Group 17"/>
          <p:cNvGrpSpPr>
            <a:grpSpLocks/>
          </p:cNvGrpSpPr>
          <p:nvPr/>
        </p:nvGrpSpPr>
        <p:grpSpPr bwMode="auto">
          <a:xfrm>
            <a:off x="1590675" y="3284538"/>
            <a:ext cx="2509838" cy="1416050"/>
            <a:chOff x="1002" y="2069"/>
            <a:chExt cx="1581" cy="892"/>
          </a:xfrm>
        </p:grpSpPr>
        <p:sp>
          <p:nvSpPr>
            <p:cNvPr id="77852" name="Line 18"/>
            <p:cNvSpPr>
              <a:spLocks noChangeShapeType="1"/>
            </p:cNvSpPr>
            <p:nvPr/>
          </p:nvSpPr>
          <p:spPr bwMode="auto">
            <a:xfrm flipV="1">
              <a:off x="1033" y="2109"/>
              <a:ext cx="1523" cy="824"/>
            </a:xfrm>
            <a:prstGeom prst="line">
              <a:avLst/>
            </a:prstGeom>
            <a:noFill/>
            <a:ln w="28440">
              <a:solidFill>
                <a:srgbClr val="FFFC6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853" name="Oval 19"/>
            <p:cNvSpPr>
              <a:spLocks noChangeArrowheads="1"/>
            </p:cNvSpPr>
            <p:nvPr/>
          </p:nvSpPr>
          <p:spPr bwMode="auto">
            <a:xfrm>
              <a:off x="2506" y="2069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77854" name="Oval 20"/>
            <p:cNvSpPr>
              <a:spLocks noChangeArrowheads="1"/>
            </p:cNvSpPr>
            <p:nvPr/>
          </p:nvSpPr>
          <p:spPr bwMode="auto">
            <a:xfrm>
              <a:off x="1002" y="2874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sp>
        <p:nvSpPr>
          <p:cNvPr id="77840" name="Text Box 21"/>
          <p:cNvSpPr txBox="1">
            <a:spLocks noChangeArrowheads="1"/>
          </p:cNvSpPr>
          <p:nvPr/>
        </p:nvSpPr>
        <p:spPr bwMode="auto">
          <a:xfrm>
            <a:off x="4178300" y="3182938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(15,17)</a:t>
            </a:r>
          </a:p>
        </p:txBody>
      </p:sp>
      <p:sp>
        <p:nvSpPr>
          <p:cNvPr id="77841" name="Text Box 22"/>
          <p:cNvSpPr txBox="1">
            <a:spLocks noChangeArrowheads="1"/>
          </p:cNvSpPr>
          <p:nvPr/>
        </p:nvSpPr>
        <p:spPr bwMode="auto">
          <a:xfrm>
            <a:off x="806450" y="4640263"/>
            <a:ext cx="800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(5,12)</a:t>
            </a:r>
          </a:p>
        </p:txBody>
      </p:sp>
      <p:sp>
        <p:nvSpPr>
          <p:cNvPr id="77842" name="Text Box 23"/>
          <p:cNvSpPr txBox="1">
            <a:spLocks noChangeArrowheads="1"/>
          </p:cNvSpPr>
          <p:nvPr/>
        </p:nvSpPr>
        <p:spPr bwMode="auto">
          <a:xfrm>
            <a:off x="4043363" y="160337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(15,23)</a:t>
            </a:r>
          </a:p>
        </p:txBody>
      </p:sp>
      <p:sp>
        <p:nvSpPr>
          <p:cNvPr id="77843" name="Text Box 24"/>
          <p:cNvSpPr txBox="1">
            <a:spLocks noChangeArrowheads="1"/>
          </p:cNvSpPr>
          <p:nvPr/>
        </p:nvSpPr>
        <p:spPr bwMode="auto">
          <a:xfrm>
            <a:off x="668338" y="3190875"/>
            <a:ext cx="800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(5,18)</a:t>
            </a:r>
          </a:p>
        </p:txBody>
      </p:sp>
      <p:sp>
        <p:nvSpPr>
          <p:cNvPr id="77844" name="Text Box 25"/>
          <p:cNvSpPr txBox="1">
            <a:spLocks noChangeArrowheads="1"/>
          </p:cNvSpPr>
          <p:nvPr/>
        </p:nvSpPr>
        <p:spPr bwMode="auto">
          <a:xfrm>
            <a:off x="2225675" y="3594100"/>
            <a:ext cx="493713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R1</a:t>
            </a:r>
          </a:p>
        </p:txBody>
      </p:sp>
      <p:sp>
        <p:nvSpPr>
          <p:cNvPr id="77845" name="Text Box 26"/>
          <p:cNvSpPr txBox="1">
            <a:spLocks noChangeArrowheads="1"/>
          </p:cNvSpPr>
          <p:nvPr/>
        </p:nvSpPr>
        <p:spPr bwMode="auto">
          <a:xfrm>
            <a:off x="2233613" y="1971675"/>
            <a:ext cx="493712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R2</a:t>
            </a:r>
          </a:p>
        </p:txBody>
      </p:sp>
      <p:sp>
        <p:nvSpPr>
          <p:cNvPr id="28" name="Cloud Callout 27"/>
          <p:cNvSpPr/>
          <p:nvPr/>
        </p:nvSpPr>
        <p:spPr bwMode="auto">
          <a:xfrm>
            <a:off x="1344613" y="5238750"/>
            <a:ext cx="2447925" cy="1089025"/>
          </a:xfrm>
          <a:prstGeom prst="cloudCallout">
            <a:avLst>
              <a:gd name="adj1" fmla="val -33654"/>
              <a:gd name="adj2" fmla="val -89138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800" dirty="0">
                <a:latin typeface="+mj-lt"/>
              </a:rPr>
              <a:t>Começando em (5,12)</a:t>
            </a:r>
          </a:p>
        </p:txBody>
      </p:sp>
      <p:sp>
        <p:nvSpPr>
          <p:cNvPr id="2" name="Rectangular Callout 1"/>
          <p:cNvSpPr/>
          <p:nvPr/>
        </p:nvSpPr>
        <p:spPr bwMode="auto">
          <a:xfrm>
            <a:off x="1606550" y="2651125"/>
            <a:ext cx="1112838" cy="539750"/>
          </a:xfrm>
          <a:prstGeom prst="wedgeRectCallout">
            <a:avLst>
              <a:gd name="adj1" fmla="val 60109"/>
              <a:gd name="adj2" fmla="val 168698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400" dirty="0">
                <a:latin typeface="+mn-lt"/>
              </a:rPr>
              <a:t>Fora para dentro</a:t>
            </a:r>
          </a:p>
        </p:txBody>
      </p:sp>
      <p:sp>
        <p:nvSpPr>
          <p:cNvPr id="77848" name="Right Arrow 2"/>
          <p:cNvSpPr>
            <a:spLocks noChangeArrowheads="1"/>
          </p:cNvSpPr>
          <p:nvPr/>
        </p:nvSpPr>
        <p:spPr bwMode="auto">
          <a:xfrm rot="-1893645">
            <a:off x="1409700" y="3905250"/>
            <a:ext cx="815975" cy="387350"/>
          </a:xfrm>
          <a:prstGeom prst="rightArrow">
            <a:avLst>
              <a:gd name="adj1" fmla="val 50000"/>
              <a:gd name="adj2" fmla="val 50060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BR" altLang="pt-BR"/>
          </a:p>
        </p:txBody>
      </p:sp>
      <p:sp>
        <p:nvSpPr>
          <p:cNvPr id="77849" name="Oval 19"/>
          <p:cNvSpPr>
            <a:spLocks noChangeArrowheads="1"/>
          </p:cNvSpPr>
          <p:nvPr/>
        </p:nvSpPr>
        <p:spPr bwMode="auto">
          <a:xfrm>
            <a:off x="5399088" y="2520950"/>
            <a:ext cx="122237" cy="138113"/>
          </a:xfrm>
          <a:prstGeom prst="ellipse">
            <a:avLst/>
          </a:prstGeom>
          <a:solidFill>
            <a:srgbClr val="FF0033"/>
          </a:solidFill>
          <a:ln w="12600">
            <a:solidFill>
              <a:srgbClr val="FFFF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77850" name="Oval 19"/>
          <p:cNvSpPr>
            <a:spLocks noChangeArrowheads="1"/>
          </p:cNvSpPr>
          <p:nvPr/>
        </p:nvSpPr>
        <p:spPr bwMode="auto">
          <a:xfrm>
            <a:off x="2871788" y="3867150"/>
            <a:ext cx="122237" cy="138113"/>
          </a:xfrm>
          <a:prstGeom prst="ellipse">
            <a:avLst/>
          </a:prstGeom>
          <a:solidFill>
            <a:srgbClr val="FF0033"/>
          </a:solidFill>
          <a:ln w="12600">
            <a:solidFill>
              <a:srgbClr val="FFFF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33" name="Rectangular Callout 32"/>
          <p:cNvSpPr/>
          <p:nvPr/>
        </p:nvSpPr>
        <p:spPr bwMode="auto">
          <a:xfrm>
            <a:off x="5762625" y="1449388"/>
            <a:ext cx="1112838" cy="539750"/>
          </a:xfrm>
          <a:prstGeom prst="wedgeRectCallout">
            <a:avLst>
              <a:gd name="adj1" fmla="val -71115"/>
              <a:gd name="adj2" fmla="val 143413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400" dirty="0">
                <a:latin typeface="+mn-lt"/>
              </a:rPr>
              <a:t>Dentro para fora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Line 1"/>
          <p:cNvSpPr>
            <a:spLocks noChangeShapeType="1"/>
          </p:cNvSpPr>
          <p:nvPr/>
        </p:nvSpPr>
        <p:spPr bwMode="auto">
          <a:xfrm flipV="1">
            <a:off x="522288" y="1487488"/>
            <a:ext cx="6988175" cy="3786187"/>
          </a:xfrm>
          <a:prstGeom prst="line">
            <a:avLst/>
          </a:prstGeom>
          <a:noFill/>
          <a:ln w="19080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8851" name="Line 2"/>
          <p:cNvSpPr>
            <a:spLocks noChangeShapeType="1"/>
          </p:cNvSpPr>
          <p:nvPr/>
        </p:nvSpPr>
        <p:spPr bwMode="auto">
          <a:xfrm flipV="1">
            <a:off x="230188" y="1233488"/>
            <a:ext cx="4676775" cy="2541587"/>
          </a:xfrm>
          <a:prstGeom prst="line">
            <a:avLst/>
          </a:prstGeom>
          <a:noFill/>
          <a:ln w="19080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27" name="Text Box 3"/>
          <p:cNvSpPr txBox="1">
            <a:spLocks noChangeArrowheads="1"/>
          </p:cNvSpPr>
          <p:nvPr/>
        </p:nvSpPr>
        <p:spPr bwMode="auto">
          <a:xfrm>
            <a:off x="234950" y="1133475"/>
            <a:ext cx="8599488" cy="5191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Liang-Barsky </a:t>
            </a:r>
          </a:p>
        </p:txBody>
      </p:sp>
      <p:sp>
        <p:nvSpPr>
          <p:cNvPr id="78853" name="Rectangle 4"/>
          <p:cNvSpPr>
            <a:spLocks noChangeArrowheads="1"/>
          </p:cNvSpPr>
          <p:nvPr/>
        </p:nvSpPr>
        <p:spPr bwMode="auto">
          <a:xfrm>
            <a:off x="2930525" y="2613025"/>
            <a:ext cx="3824288" cy="2584450"/>
          </a:xfrm>
          <a:prstGeom prst="rect">
            <a:avLst/>
          </a:prstGeom>
          <a:noFill/>
          <a:ln w="28440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78854" name="Line 5"/>
          <p:cNvSpPr>
            <a:spLocks noChangeShapeType="1"/>
          </p:cNvSpPr>
          <p:nvPr/>
        </p:nvSpPr>
        <p:spPr bwMode="auto">
          <a:xfrm>
            <a:off x="361950" y="2598738"/>
            <a:ext cx="8724900" cy="1587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8855" name="Line 6"/>
          <p:cNvSpPr>
            <a:spLocks noChangeShapeType="1"/>
          </p:cNvSpPr>
          <p:nvPr/>
        </p:nvSpPr>
        <p:spPr bwMode="auto">
          <a:xfrm>
            <a:off x="347663" y="5191125"/>
            <a:ext cx="8724900" cy="1588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8856" name="Line 7"/>
          <p:cNvSpPr>
            <a:spLocks noChangeShapeType="1"/>
          </p:cNvSpPr>
          <p:nvPr/>
        </p:nvSpPr>
        <p:spPr bwMode="auto">
          <a:xfrm>
            <a:off x="2914650" y="1298575"/>
            <a:ext cx="1588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8857" name="Line 8"/>
          <p:cNvSpPr>
            <a:spLocks noChangeShapeType="1"/>
          </p:cNvSpPr>
          <p:nvPr/>
        </p:nvSpPr>
        <p:spPr bwMode="auto">
          <a:xfrm>
            <a:off x="6732588" y="1233488"/>
            <a:ext cx="1587" cy="5080000"/>
          </a:xfrm>
          <a:prstGeom prst="line">
            <a:avLst/>
          </a:prstGeom>
          <a:noFill/>
          <a:ln w="12600" cap="rnd">
            <a:solidFill>
              <a:srgbClr val="FFFFF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8858" name="Text Box 9"/>
          <p:cNvSpPr txBox="1">
            <a:spLocks noChangeArrowheads="1"/>
          </p:cNvSpPr>
          <p:nvPr/>
        </p:nvSpPr>
        <p:spPr bwMode="auto">
          <a:xfrm>
            <a:off x="2971800" y="4748213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(10,10)</a:t>
            </a:r>
          </a:p>
        </p:txBody>
      </p:sp>
      <p:sp>
        <p:nvSpPr>
          <p:cNvPr id="78859" name="Text Box 10"/>
          <p:cNvSpPr txBox="1">
            <a:spLocks noChangeArrowheads="1"/>
          </p:cNvSpPr>
          <p:nvPr/>
        </p:nvSpPr>
        <p:spPr bwMode="auto">
          <a:xfrm>
            <a:off x="2963863" y="265112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(10,20)</a:t>
            </a:r>
          </a:p>
        </p:txBody>
      </p:sp>
      <p:sp>
        <p:nvSpPr>
          <p:cNvPr id="78860" name="Text Box 11"/>
          <p:cNvSpPr txBox="1">
            <a:spLocks noChangeArrowheads="1"/>
          </p:cNvSpPr>
          <p:nvPr/>
        </p:nvSpPr>
        <p:spPr bwMode="auto">
          <a:xfrm>
            <a:off x="5857875" y="4764088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(25,10)</a:t>
            </a:r>
          </a:p>
        </p:txBody>
      </p:sp>
      <p:sp>
        <p:nvSpPr>
          <p:cNvPr id="78861" name="Text Box 12"/>
          <p:cNvSpPr txBox="1">
            <a:spLocks noChangeArrowheads="1"/>
          </p:cNvSpPr>
          <p:nvPr/>
        </p:nvSpPr>
        <p:spPr bwMode="auto">
          <a:xfrm>
            <a:off x="5843588" y="260032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(25,20)</a:t>
            </a:r>
          </a:p>
        </p:txBody>
      </p:sp>
      <p:grpSp>
        <p:nvGrpSpPr>
          <p:cNvPr id="78862" name="Group 13"/>
          <p:cNvGrpSpPr>
            <a:grpSpLocks/>
          </p:cNvGrpSpPr>
          <p:nvPr/>
        </p:nvGrpSpPr>
        <p:grpSpPr bwMode="auto">
          <a:xfrm>
            <a:off x="1409700" y="1717675"/>
            <a:ext cx="2509838" cy="1416050"/>
            <a:chOff x="888" y="1082"/>
            <a:chExt cx="1581" cy="892"/>
          </a:xfrm>
        </p:grpSpPr>
        <p:sp>
          <p:nvSpPr>
            <p:cNvPr id="78879" name="Line 14"/>
            <p:cNvSpPr>
              <a:spLocks noChangeShapeType="1"/>
            </p:cNvSpPr>
            <p:nvPr/>
          </p:nvSpPr>
          <p:spPr bwMode="auto">
            <a:xfrm flipV="1">
              <a:off x="919" y="1122"/>
              <a:ext cx="1523" cy="824"/>
            </a:xfrm>
            <a:prstGeom prst="line">
              <a:avLst/>
            </a:prstGeom>
            <a:noFill/>
            <a:ln w="28440">
              <a:solidFill>
                <a:srgbClr val="FFFC6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880" name="Oval 15"/>
            <p:cNvSpPr>
              <a:spLocks noChangeArrowheads="1"/>
            </p:cNvSpPr>
            <p:nvPr/>
          </p:nvSpPr>
          <p:spPr bwMode="auto">
            <a:xfrm>
              <a:off x="2392" y="1082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78881" name="Oval 16"/>
            <p:cNvSpPr>
              <a:spLocks noChangeArrowheads="1"/>
            </p:cNvSpPr>
            <p:nvPr/>
          </p:nvSpPr>
          <p:spPr bwMode="auto">
            <a:xfrm>
              <a:off x="888" y="1887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grpSp>
        <p:nvGrpSpPr>
          <p:cNvPr id="78863" name="Group 17"/>
          <p:cNvGrpSpPr>
            <a:grpSpLocks/>
          </p:cNvGrpSpPr>
          <p:nvPr/>
        </p:nvGrpSpPr>
        <p:grpSpPr bwMode="auto">
          <a:xfrm>
            <a:off x="1590675" y="3284538"/>
            <a:ext cx="2509838" cy="1416050"/>
            <a:chOff x="1002" y="2069"/>
            <a:chExt cx="1581" cy="892"/>
          </a:xfrm>
        </p:grpSpPr>
        <p:sp>
          <p:nvSpPr>
            <p:cNvPr id="78876" name="Line 18"/>
            <p:cNvSpPr>
              <a:spLocks noChangeShapeType="1"/>
            </p:cNvSpPr>
            <p:nvPr/>
          </p:nvSpPr>
          <p:spPr bwMode="auto">
            <a:xfrm flipV="1">
              <a:off x="1033" y="2109"/>
              <a:ext cx="1523" cy="824"/>
            </a:xfrm>
            <a:prstGeom prst="line">
              <a:avLst/>
            </a:prstGeom>
            <a:noFill/>
            <a:ln w="28440">
              <a:solidFill>
                <a:srgbClr val="FFFC6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877" name="Oval 19"/>
            <p:cNvSpPr>
              <a:spLocks noChangeArrowheads="1"/>
            </p:cNvSpPr>
            <p:nvPr/>
          </p:nvSpPr>
          <p:spPr bwMode="auto">
            <a:xfrm>
              <a:off x="2506" y="2069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78878" name="Oval 20"/>
            <p:cNvSpPr>
              <a:spLocks noChangeArrowheads="1"/>
            </p:cNvSpPr>
            <p:nvPr/>
          </p:nvSpPr>
          <p:spPr bwMode="auto">
            <a:xfrm>
              <a:off x="1002" y="2874"/>
              <a:ext cx="77" cy="87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sp>
        <p:nvSpPr>
          <p:cNvPr id="78864" name="Text Box 21"/>
          <p:cNvSpPr txBox="1">
            <a:spLocks noChangeArrowheads="1"/>
          </p:cNvSpPr>
          <p:nvPr/>
        </p:nvSpPr>
        <p:spPr bwMode="auto">
          <a:xfrm>
            <a:off x="4178300" y="3182938"/>
            <a:ext cx="927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(15,17)</a:t>
            </a:r>
          </a:p>
        </p:txBody>
      </p:sp>
      <p:sp>
        <p:nvSpPr>
          <p:cNvPr id="78865" name="Text Box 22"/>
          <p:cNvSpPr txBox="1">
            <a:spLocks noChangeArrowheads="1"/>
          </p:cNvSpPr>
          <p:nvPr/>
        </p:nvSpPr>
        <p:spPr bwMode="auto">
          <a:xfrm>
            <a:off x="806450" y="4640263"/>
            <a:ext cx="80010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(5,12)</a:t>
            </a:r>
          </a:p>
        </p:txBody>
      </p:sp>
      <p:sp>
        <p:nvSpPr>
          <p:cNvPr id="78866" name="Text Box 23"/>
          <p:cNvSpPr txBox="1">
            <a:spLocks noChangeArrowheads="1"/>
          </p:cNvSpPr>
          <p:nvPr/>
        </p:nvSpPr>
        <p:spPr bwMode="auto">
          <a:xfrm>
            <a:off x="4043363" y="1603375"/>
            <a:ext cx="927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(15,23)</a:t>
            </a:r>
          </a:p>
        </p:txBody>
      </p:sp>
      <p:sp>
        <p:nvSpPr>
          <p:cNvPr id="78867" name="Text Box 24"/>
          <p:cNvSpPr txBox="1">
            <a:spLocks noChangeArrowheads="1"/>
          </p:cNvSpPr>
          <p:nvPr/>
        </p:nvSpPr>
        <p:spPr bwMode="auto">
          <a:xfrm>
            <a:off x="668338" y="3190875"/>
            <a:ext cx="8001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(5,18)</a:t>
            </a:r>
          </a:p>
        </p:txBody>
      </p:sp>
      <p:sp>
        <p:nvSpPr>
          <p:cNvPr id="78868" name="Text Box 25"/>
          <p:cNvSpPr txBox="1">
            <a:spLocks noChangeArrowheads="1"/>
          </p:cNvSpPr>
          <p:nvPr/>
        </p:nvSpPr>
        <p:spPr bwMode="auto">
          <a:xfrm>
            <a:off x="2225675" y="3594100"/>
            <a:ext cx="493713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R1</a:t>
            </a:r>
          </a:p>
        </p:txBody>
      </p:sp>
      <p:sp>
        <p:nvSpPr>
          <p:cNvPr id="78869" name="Text Box 26"/>
          <p:cNvSpPr txBox="1">
            <a:spLocks noChangeArrowheads="1"/>
          </p:cNvSpPr>
          <p:nvPr/>
        </p:nvSpPr>
        <p:spPr bwMode="auto">
          <a:xfrm>
            <a:off x="2233613" y="1971675"/>
            <a:ext cx="493712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FC6F"/>
                </a:solidFill>
                <a:latin typeface="Times New Roman" pitchFamily="16" charset="0"/>
              </a:rPr>
              <a:t>R2</a:t>
            </a:r>
          </a:p>
        </p:txBody>
      </p:sp>
      <p:sp>
        <p:nvSpPr>
          <p:cNvPr id="28" name="Cloud Callout 27"/>
          <p:cNvSpPr/>
          <p:nvPr/>
        </p:nvSpPr>
        <p:spPr bwMode="auto">
          <a:xfrm>
            <a:off x="4754563" y="3749675"/>
            <a:ext cx="2449512" cy="1090613"/>
          </a:xfrm>
          <a:prstGeom prst="cloudCallout">
            <a:avLst>
              <a:gd name="adj1" fmla="val -74905"/>
              <a:gd name="adj2" fmla="val -67833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800" dirty="0">
                <a:latin typeface="+mj-lt"/>
              </a:rPr>
              <a:t>Começando em (15,17)</a:t>
            </a:r>
          </a:p>
        </p:txBody>
      </p:sp>
      <p:sp>
        <p:nvSpPr>
          <p:cNvPr id="2" name="Rectangular Callout 1"/>
          <p:cNvSpPr/>
          <p:nvPr/>
        </p:nvSpPr>
        <p:spPr bwMode="auto">
          <a:xfrm>
            <a:off x="5208588" y="1619250"/>
            <a:ext cx="1112837" cy="539750"/>
          </a:xfrm>
          <a:prstGeom prst="wedgeRectCallout">
            <a:avLst>
              <a:gd name="adj1" fmla="val -26965"/>
              <a:gd name="adj2" fmla="val 110542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400" dirty="0">
                <a:latin typeface="+mn-lt"/>
              </a:rPr>
              <a:t>Fora para dentro</a:t>
            </a:r>
          </a:p>
        </p:txBody>
      </p:sp>
      <p:sp>
        <p:nvSpPr>
          <p:cNvPr id="78872" name="Right Arrow 2"/>
          <p:cNvSpPr>
            <a:spLocks noChangeArrowheads="1"/>
          </p:cNvSpPr>
          <p:nvPr/>
        </p:nvSpPr>
        <p:spPr bwMode="auto">
          <a:xfrm rot="19706355" flipH="1">
            <a:off x="3313113" y="2989263"/>
            <a:ext cx="858837" cy="387350"/>
          </a:xfrm>
          <a:prstGeom prst="rightArrow">
            <a:avLst>
              <a:gd name="adj1" fmla="val 50000"/>
              <a:gd name="adj2" fmla="val 50103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BR" altLang="pt-BR"/>
          </a:p>
        </p:txBody>
      </p:sp>
      <p:sp>
        <p:nvSpPr>
          <p:cNvPr id="78873" name="Oval 19"/>
          <p:cNvSpPr>
            <a:spLocks noChangeArrowheads="1"/>
          </p:cNvSpPr>
          <p:nvPr/>
        </p:nvSpPr>
        <p:spPr bwMode="auto">
          <a:xfrm>
            <a:off x="5399088" y="2520950"/>
            <a:ext cx="122237" cy="138113"/>
          </a:xfrm>
          <a:prstGeom prst="ellipse">
            <a:avLst/>
          </a:prstGeom>
          <a:solidFill>
            <a:srgbClr val="FF0033"/>
          </a:solidFill>
          <a:ln w="12600">
            <a:solidFill>
              <a:srgbClr val="FFFF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78874" name="Oval 19"/>
          <p:cNvSpPr>
            <a:spLocks noChangeArrowheads="1"/>
          </p:cNvSpPr>
          <p:nvPr/>
        </p:nvSpPr>
        <p:spPr bwMode="auto">
          <a:xfrm>
            <a:off x="2871788" y="3867150"/>
            <a:ext cx="122237" cy="138113"/>
          </a:xfrm>
          <a:prstGeom prst="ellipse">
            <a:avLst/>
          </a:prstGeom>
          <a:solidFill>
            <a:srgbClr val="FF0033"/>
          </a:solidFill>
          <a:ln w="12600">
            <a:solidFill>
              <a:srgbClr val="FFFF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33" name="Rectangular Callout 32"/>
          <p:cNvSpPr/>
          <p:nvPr/>
        </p:nvSpPr>
        <p:spPr bwMode="auto">
          <a:xfrm>
            <a:off x="1587500" y="2840038"/>
            <a:ext cx="1112838" cy="539750"/>
          </a:xfrm>
          <a:prstGeom prst="wedgeRectCallout">
            <a:avLst>
              <a:gd name="adj1" fmla="val 60109"/>
              <a:gd name="adj2" fmla="val 135828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400" dirty="0">
                <a:latin typeface="+mn-lt"/>
              </a:rPr>
              <a:t>Dentro para fora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Módulo I: Computação Gráfica Básica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5856457"/>
              </p:ext>
            </p:extLst>
          </p:nvPr>
        </p:nvGraphicFramePr>
        <p:xfrm>
          <a:off x="323528" y="2761060"/>
          <a:ext cx="9156093" cy="4104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2855368"/>
              </p:ext>
            </p:extLst>
          </p:nvPr>
        </p:nvGraphicFramePr>
        <p:xfrm>
          <a:off x="3275856" y="428328"/>
          <a:ext cx="10523512" cy="4979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Rectangle 6"/>
          <p:cNvSpPr/>
          <p:nvPr/>
        </p:nvSpPr>
        <p:spPr bwMode="auto">
          <a:xfrm>
            <a:off x="11351098" y="1364432"/>
            <a:ext cx="504056" cy="2592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81320" dir="2319588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6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</a:pPr>
            <a:endParaRPr kumimoji="1" lang="en-US" sz="4200" b="0" i="0" u="none" strike="noStrike" cap="none" normalizeH="0" baseline="0" smtClean="0">
              <a:ln>
                <a:noFill/>
              </a:ln>
              <a:solidFill>
                <a:srgbClr val="FFFF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1351098" y="284312"/>
            <a:ext cx="2016224" cy="4896544"/>
          </a:xfrm>
          <a:prstGeom prst="rect">
            <a:avLst/>
          </a:prstGeom>
          <a:solidFill>
            <a:srgbClr val="31395D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6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</a:pPr>
            <a:endParaRPr kumimoji="1" lang="en-US" sz="4200" b="0" i="0" u="none" strike="noStrike" cap="none" normalizeH="0" baseline="0" smtClean="0">
              <a:ln>
                <a:noFill/>
              </a:ln>
              <a:solidFill>
                <a:srgbClr val="FFFF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</a:endParaRPr>
          </a:p>
        </p:txBody>
      </p:sp>
      <p:sp>
        <p:nvSpPr>
          <p:cNvPr id="9" name="Left Brace 8"/>
          <p:cNvSpPr/>
          <p:nvPr/>
        </p:nvSpPr>
        <p:spPr bwMode="auto">
          <a:xfrm rot="5400000">
            <a:off x="4860032" y="908720"/>
            <a:ext cx="792088" cy="6552728"/>
          </a:xfrm>
          <a:prstGeom prst="leftBrace">
            <a:avLst>
              <a:gd name="adj1" fmla="val 8333"/>
              <a:gd name="adj2" fmla="val 72967"/>
            </a:avLst>
          </a:prstGeom>
          <a:noFill/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537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Calcular p e q para R1 </a:t>
            </a:r>
            <a:r>
              <a:rPr lang="pt-BR" sz="2400" b="0" dirty="0">
                <a:solidFill>
                  <a:srgbClr val="FFFF00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( Reta inicia em (5,12) )</a:t>
            </a:r>
          </a:p>
        </p:txBody>
      </p:sp>
      <p:sp>
        <p:nvSpPr>
          <p:cNvPr id="79875" name="Text Box 2"/>
          <p:cNvSpPr txBox="1">
            <a:spLocks noChangeArrowheads="1"/>
          </p:cNvSpPr>
          <p:nvPr/>
        </p:nvSpPr>
        <p:spPr bwMode="auto">
          <a:xfrm>
            <a:off x="273050" y="2057400"/>
            <a:ext cx="8716963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p1 = -</a:t>
            </a:r>
            <a:r>
              <a:rPr lang="pt-BR" altLang="pt-BR" sz="2400" b="0">
                <a:latin typeface="Symbol" pitchFamily="16" charset="2"/>
              </a:rPr>
              <a:t></a:t>
            </a:r>
            <a:r>
              <a:rPr lang="pt-BR" altLang="pt-BR" sz="2400" b="0"/>
              <a:t>x = -(15 - 5) = -10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p2 = </a:t>
            </a:r>
            <a:r>
              <a:rPr lang="pt-BR" altLang="pt-BR" sz="2400" b="0">
                <a:latin typeface="Symbol" pitchFamily="16" charset="2"/>
              </a:rPr>
              <a:t></a:t>
            </a:r>
            <a:r>
              <a:rPr lang="pt-BR" altLang="pt-BR" sz="2400" b="0"/>
              <a:t>x = 15 - 5 = 10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p3 = -</a:t>
            </a:r>
            <a:r>
              <a:rPr lang="pt-BR" altLang="pt-BR" sz="2400" b="0">
                <a:latin typeface="Symbol" pitchFamily="16" charset="2"/>
              </a:rPr>
              <a:t></a:t>
            </a:r>
            <a:r>
              <a:rPr lang="pt-BR" altLang="pt-BR" sz="2400" b="0"/>
              <a:t>y = -(17 - 12) = -5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p4 = </a:t>
            </a:r>
            <a:r>
              <a:rPr lang="pt-BR" altLang="pt-BR" sz="2400" b="0">
                <a:latin typeface="Symbol" pitchFamily="16" charset="2"/>
              </a:rPr>
              <a:t></a:t>
            </a:r>
            <a:r>
              <a:rPr lang="pt-BR" altLang="pt-BR" sz="2400" b="0"/>
              <a:t>y = 17 - 12 = 5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q1 = x1 - x</a:t>
            </a:r>
            <a:r>
              <a:rPr lang="pt-BR" altLang="pt-BR" sz="2400" b="0" baseline="-25000"/>
              <a:t>wmin</a:t>
            </a:r>
            <a:r>
              <a:rPr lang="pt-BR" altLang="pt-BR" sz="2400" b="0"/>
              <a:t>= 5 - 10 = -5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q2 = x</a:t>
            </a:r>
            <a:r>
              <a:rPr lang="pt-BR" altLang="pt-BR" sz="2400" b="0" baseline="-25000"/>
              <a:t>wmax</a:t>
            </a:r>
            <a:r>
              <a:rPr lang="pt-BR" altLang="pt-BR" sz="2400" b="0"/>
              <a:t> - x1 = 25 - 5 = 20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q3 = y1 - y</a:t>
            </a:r>
            <a:r>
              <a:rPr lang="pt-BR" altLang="pt-BR" sz="2400" b="0" baseline="-25000"/>
              <a:t>wmin</a:t>
            </a:r>
            <a:r>
              <a:rPr lang="pt-BR" altLang="pt-BR" sz="2400" b="0"/>
              <a:t>= 12 - 10 = 2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q4 = y</a:t>
            </a:r>
            <a:r>
              <a:rPr lang="pt-BR" altLang="pt-BR" sz="2400" b="0" baseline="-25000"/>
              <a:t>wmax</a:t>
            </a:r>
            <a:r>
              <a:rPr lang="pt-BR" altLang="pt-BR" sz="2400" b="0"/>
              <a:t> - y1 = 20 - 12 = 8 </a:t>
            </a:r>
          </a:p>
          <a:p>
            <a:pPr algn="just">
              <a:spcBef>
                <a:spcPts val="600"/>
              </a:spcBef>
              <a:buClrTx/>
              <a:buFontTx/>
              <a:buNone/>
            </a:pPr>
            <a:endParaRPr lang="pt-BR" altLang="pt-BR" sz="2400" b="0"/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Text Box 1"/>
          <p:cNvSpPr txBox="1">
            <a:spLocks noChangeArrowheads="1"/>
          </p:cNvSpPr>
          <p:nvPr/>
        </p:nvSpPr>
        <p:spPr bwMode="auto">
          <a:xfrm>
            <a:off x="234950" y="125253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4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Intersecção de Fora para Dentro:</a:t>
            </a:r>
          </a:p>
          <a:p>
            <a:pPr algn="l">
              <a:buClrTx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4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Calcular </a:t>
            </a:r>
            <a:r>
              <a:rPr lang="pt-BR" sz="24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Symbol" pitchFamily="16" charset="2"/>
                <a:ea typeface="+mn-ea"/>
              </a:rPr>
              <a:t></a:t>
            </a:r>
            <a:r>
              <a:rPr lang="pt-BR" sz="24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1 para </a:t>
            </a:r>
            <a:r>
              <a:rPr lang="pt-BR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</a:rPr>
              <a:t>R1 </a:t>
            </a:r>
            <a:r>
              <a:rPr lang="pt-BR" sz="2400" b="0" dirty="0">
                <a:solidFill>
                  <a:srgbClr val="FFFF00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</a:rPr>
              <a:t>( Reta inicia em (5,12) )</a:t>
            </a:r>
          </a:p>
        </p:txBody>
      </p:sp>
      <p:sp>
        <p:nvSpPr>
          <p:cNvPr id="78851" name="Text Box 2"/>
          <p:cNvSpPr txBox="1">
            <a:spLocks noChangeArrowheads="1"/>
          </p:cNvSpPr>
          <p:nvPr/>
        </p:nvSpPr>
        <p:spPr bwMode="auto">
          <a:xfrm>
            <a:off x="273050" y="1989138"/>
            <a:ext cx="8716963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 algn="just" eaLnBrk="0" hangingPunct="0">
              <a:spcBef>
                <a:spcPts val="700"/>
              </a:spcBef>
              <a:buChar char="•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algn="just" eaLnBrk="0" hangingPunct="0">
              <a:spcBef>
                <a:spcPts val="600"/>
              </a:spcBef>
              <a:buChar char="–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 algn="just" eaLnBrk="0" hangingPunct="0">
              <a:spcBef>
                <a:spcPts val="600"/>
              </a:spcBef>
              <a:buChar char="•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 algn="l" eaLnBrk="0" hangingPunct="0">
              <a:spcBef>
                <a:spcPts val="500"/>
              </a:spcBef>
              <a:buChar char="–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 algn="l" eaLnBrk="0" hangingPunct="0">
              <a:spcBef>
                <a:spcPts val="500"/>
              </a:spcBef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eaLnBrk="1" hangingPunct="1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  <a:defRPr/>
            </a:pPr>
            <a:r>
              <a:rPr lang="pt-BR" altLang="pt-BR" sz="2400" b="0" dirty="0" smtClean="0"/>
              <a:t>p</a:t>
            </a:r>
            <a:r>
              <a:rPr lang="pt-BR" altLang="pt-BR" sz="2400" b="0" baseline="-25000" dirty="0" smtClean="0"/>
              <a:t>1</a:t>
            </a:r>
            <a:r>
              <a:rPr lang="pt-BR" altLang="pt-BR" sz="2400" b="0" dirty="0" smtClean="0"/>
              <a:t> = -10 &lt; 0</a:t>
            </a:r>
          </a:p>
          <a:p>
            <a:pPr eaLnBrk="1" hangingPunct="1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  <a:defRPr/>
            </a:pPr>
            <a:r>
              <a:rPr lang="pt-BR" altLang="pt-BR" sz="2400" b="0" dirty="0" smtClean="0"/>
              <a:t>p</a:t>
            </a:r>
            <a:r>
              <a:rPr lang="pt-BR" altLang="pt-BR" sz="2400" b="0" baseline="-25000" dirty="0" smtClean="0"/>
              <a:t>3</a:t>
            </a:r>
            <a:r>
              <a:rPr lang="pt-BR" altLang="pt-BR" sz="2400" b="0" dirty="0" smtClean="0"/>
              <a:t> = -5 &lt; 0</a:t>
            </a:r>
          </a:p>
          <a:p>
            <a:pPr eaLnBrk="1" hangingPunct="1">
              <a:spcBef>
                <a:spcPts val="600"/>
              </a:spcBef>
              <a:buClrTx/>
              <a:buFontTx/>
              <a:buNone/>
              <a:defRPr/>
            </a:pPr>
            <a:endParaRPr lang="pt-BR" altLang="pt-BR" sz="2400" b="0" dirty="0" smtClean="0"/>
          </a:p>
          <a:p>
            <a:pPr eaLnBrk="1" hangingPunct="1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  <a:defRPr/>
            </a:pPr>
            <a:r>
              <a:rPr lang="pt-BR" altLang="pt-BR" sz="2400" b="0" dirty="0" smtClean="0"/>
              <a:t>r</a:t>
            </a:r>
            <a:r>
              <a:rPr lang="pt-BR" altLang="pt-BR" sz="2400" b="0" baseline="-25000" dirty="0" smtClean="0"/>
              <a:t>1</a:t>
            </a:r>
            <a:r>
              <a:rPr lang="pt-BR" altLang="pt-BR" sz="2400" b="0" dirty="0" smtClean="0"/>
              <a:t> = q</a:t>
            </a:r>
            <a:r>
              <a:rPr lang="pt-BR" altLang="pt-BR" sz="2400" b="0" baseline="-25000" dirty="0" smtClean="0"/>
              <a:t>1</a:t>
            </a:r>
            <a:r>
              <a:rPr lang="pt-BR" altLang="pt-BR" sz="2400" b="0" dirty="0" smtClean="0"/>
              <a:t>/p</a:t>
            </a:r>
            <a:r>
              <a:rPr lang="pt-BR" altLang="pt-BR" sz="2400" b="0" baseline="-25000" dirty="0" smtClean="0"/>
              <a:t>1</a:t>
            </a:r>
            <a:r>
              <a:rPr lang="pt-BR" altLang="pt-BR" sz="2400" b="0" dirty="0" smtClean="0"/>
              <a:t> = -5/-10 = 0.5</a:t>
            </a:r>
          </a:p>
          <a:p>
            <a:pPr eaLnBrk="1" hangingPunct="1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  <a:defRPr/>
            </a:pPr>
            <a:r>
              <a:rPr lang="pt-BR" altLang="pt-BR" sz="2400" b="0" dirty="0" smtClean="0"/>
              <a:t>r</a:t>
            </a:r>
            <a:r>
              <a:rPr lang="pt-BR" altLang="pt-BR" sz="2400" b="0" baseline="-25000" dirty="0" smtClean="0"/>
              <a:t>3</a:t>
            </a:r>
            <a:r>
              <a:rPr lang="pt-BR" altLang="pt-BR" sz="2400" b="0" dirty="0" smtClean="0"/>
              <a:t> = q</a:t>
            </a:r>
            <a:r>
              <a:rPr lang="pt-BR" altLang="pt-BR" sz="2400" b="0" baseline="-25000" dirty="0" smtClean="0"/>
              <a:t>3</a:t>
            </a:r>
            <a:r>
              <a:rPr lang="pt-BR" altLang="pt-BR" sz="2400" b="0" dirty="0" smtClean="0"/>
              <a:t>/p</a:t>
            </a:r>
            <a:r>
              <a:rPr lang="pt-BR" altLang="pt-BR" sz="2400" b="0" baseline="-25000" dirty="0" smtClean="0"/>
              <a:t>3</a:t>
            </a:r>
            <a:r>
              <a:rPr lang="pt-BR" altLang="pt-BR" sz="2400" b="0" dirty="0" smtClean="0"/>
              <a:t> = 2/-5 = - 0.4</a:t>
            </a:r>
          </a:p>
          <a:p>
            <a:pPr eaLnBrk="1" hangingPunct="1">
              <a:spcBef>
                <a:spcPts val="600"/>
              </a:spcBef>
              <a:buClr>
                <a:srgbClr val="FFFFFF"/>
              </a:buClr>
              <a:buFont typeface="Symbol" pitchFamily="16" charset="2"/>
              <a:buChar char=""/>
              <a:defRPr/>
            </a:pPr>
            <a:r>
              <a:rPr lang="pt-BR" altLang="pt-BR" sz="2400" b="0" dirty="0" smtClean="0">
                <a:latin typeface="Symbol" pitchFamily="16" charset="2"/>
              </a:rPr>
              <a:t></a:t>
            </a:r>
            <a:r>
              <a:rPr lang="pt-BR" altLang="pt-BR" sz="2400" b="0" baseline="-25000" dirty="0" smtClean="0"/>
              <a:t>1</a:t>
            </a:r>
            <a:r>
              <a:rPr lang="pt-BR" altLang="pt-BR" sz="2400" b="0" dirty="0" smtClean="0"/>
              <a:t> = max (</a:t>
            </a:r>
            <a:r>
              <a:rPr lang="pt-BR" altLang="pt-BR" sz="2400" b="0" dirty="0" smtClean="0">
                <a:solidFill>
                  <a:srgbClr val="FF0033"/>
                </a:solidFill>
              </a:rPr>
              <a:t>0</a:t>
            </a:r>
            <a:r>
              <a:rPr lang="pt-BR" altLang="pt-BR" sz="2400" b="0" dirty="0" smtClean="0"/>
              <a:t>, r</a:t>
            </a:r>
            <a:r>
              <a:rPr lang="pt-BR" altLang="pt-BR" sz="2400" b="0" baseline="-25000" dirty="0" smtClean="0"/>
              <a:t>1</a:t>
            </a:r>
            <a:r>
              <a:rPr lang="pt-BR" altLang="pt-BR" sz="2400" b="0" dirty="0" smtClean="0"/>
              <a:t>, r</a:t>
            </a:r>
            <a:r>
              <a:rPr lang="pt-BR" altLang="pt-BR" sz="2400" b="0" baseline="-25000" dirty="0" smtClean="0"/>
              <a:t>3</a:t>
            </a:r>
            <a:r>
              <a:rPr lang="pt-BR" altLang="pt-BR" sz="2400" b="0" dirty="0" smtClean="0"/>
              <a:t>) = max (</a:t>
            </a:r>
            <a:r>
              <a:rPr lang="pt-BR" altLang="pt-BR" sz="2400" b="0" dirty="0" smtClean="0">
                <a:solidFill>
                  <a:srgbClr val="FF0033"/>
                </a:solidFill>
              </a:rPr>
              <a:t>0</a:t>
            </a:r>
            <a:r>
              <a:rPr lang="pt-BR" altLang="pt-BR" sz="2400" b="0" dirty="0" smtClean="0"/>
              <a:t>, 0.5, -0.4) = </a:t>
            </a:r>
            <a:r>
              <a:rPr lang="pt-BR" altLang="pt-BR" sz="2400" b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0.5</a:t>
            </a:r>
          </a:p>
          <a:p>
            <a:pPr eaLnBrk="1" hangingPunct="1">
              <a:spcBef>
                <a:spcPts val="600"/>
              </a:spcBef>
              <a:buClrTx/>
              <a:buFontTx/>
              <a:buNone/>
              <a:defRPr/>
            </a:pPr>
            <a:endParaRPr lang="pt-BR" altLang="pt-BR" sz="2400" b="0" dirty="0" smtClean="0"/>
          </a:p>
          <a:p>
            <a:pPr eaLnBrk="1" hangingPunct="1">
              <a:spcBef>
                <a:spcPts val="600"/>
              </a:spcBef>
              <a:buClrTx/>
              <a:buFontTx/>
              <a:buNone/>
              <a:defRPr/>
            </a:pPr>
            <a:r>
              <a:rPr lang="pt-BR" altLang="pt-BR" sz="2400" b="0" dirty="0" smtClean="0"/>
              <a:t>Substituindo na eq.paramétrica: </a:t>
            </a:r>
          </a:p>
          <a:p>
            <a:pPr eaLnBrk="1" hangingPunct="1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  <a:defRPr/>
            </a:pPr>
            <a:r>
              <a:rPr lang="pt-BR" altLang="pt-BR" sz="2400" b="0" dirty="0" smtClean="0"/>
              <a:t>x = 5 + </a:t>
            </a:r>
            <a:r>
              <a:rPr lang="pt-BR" altLang="pt-BR" sz="2400" b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0.5</a:t>
            </a:r>
            <a:r>
              <a:rPr lang="pt-BR" altLang="pt-BR" sz="2400" b="0" dirty="0" smtClean="0"/>
              <a:t> * 10 = 10 (o que nós já sabíamos) </a:t>
            </a:r>
          </a:p>
          <a:p>
            <a:pPr eaLnBrk="1" hangingPunct="1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  <a:defRPr/>
            </a:pPr>
            <a:r>
              <a:rPr lang="pt-BR" altLang="pt-BR" sz="2400" b="0" dirty="0" smtClean="0"/>
              <a:t>y = 12 + </a:t>
            </a:r>
            <a:r>
              <a:rPr lang="pt-BR" altLang="pt-BR" sz="2400" b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0.5</a:t>
            </a:r>
            <a:r>
              <a:rPr lang="pt-BR" altLang="pt-BR" sz="2400" b="0" dirty="0" smtClean="0"/>
              <a:t> * 5 = 14.5 (o que nós não sabíamos)</a:t>
            </a:r>
          </a:p>
        </p:txBody>
      </p:sp>
      <p:sp>
        <p:nvSpPr>
          <p:cNvPr id="5" name="Rectangular Callout 4"/>
          <p:cNvSpPr>
            <a:spLocks noChangeArrowheads="1"/>
          </p:cNvSpPr>
          <p:nvPr/>
        </p:nvSpPr>
        <p:spPr bwMode="auto">
          <a:xfrm>
            <a:off x="3059113" y="4665663"/>
            <a:ext cx="1225550" cy="792162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b="0">
                <a:latin typeface="Symbol" pitchFamily="16" charset="2"/>
              </a:rPr>
              <a:t>D</a:t>
            </a:r>
            <a:r>
              <a:rPr lang="pt-BR" altLang="pt-BR" sz="3200" b="0" i="1"/>
              <a:t>x</a:t>
            </a:r>
            <a:endParaRPr lang="pt-BR" altLang="pt-BR" sz="3200" b="0" i="1" baseline="-25000"/>
          </a:p>
        </p:txBody>
      </p:sp>
      <p:sp>
        <p:nvSpPr>
          <p:cNvPr id="6" name="Rectangular Callout 5"/>
          <p:cNvSpPr>
            <a:spLocks noChangeArrowheads="1"/>
          </p:cNvSpPr>
          <p:nvPr/>
        </p:nvSpPr>
        <p:spPr bwMode="auto">
          <a:xfrm>
            <a:off x="1484313" y="5026025"/>
            <a:ext cx="1223962" cy="790575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i="1"/>
              <a:t>y</a:t>
            </a:r>
            <a:r>
              <a:rPr lang="pt-BR" altLang="pt-BR" sz="3200" baseline="-25000"/>
              <a:t>1</a:t>
            </a:r>
          </a:p>
        </p:txBody>
      </p:sp>
      <p:sp>
        <p:nvSpPr>
          <p:cNvPr id="7" name="Rectangular Callout 6"/>
          <p:cNvSpPr>
            <a:spLocks noChangeArrowheads="1"/>
          </p:cNvSpPr>
          <p:nvPr/>
        </p:nvSpPr>
        <p:spPr bwMode="auto">
          <a:xfrm>
            <a:off x="1403350" y="4592638"/>
            <a:ext cx="1223963" cy="792162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i="1"/>
              <a:t>x</a:t>
            </a:r>
            <a:r>
              <a:rPr lang="pt-BR" altLang="pt-BR" sz="3200" baseline="-25000"/>
              <a:t>1</a:t>
            </a:r>
          </a:p>
        </p:txBody>
      </p:sp>
      <p:sp>
        <p:nvSpPr>
          <p:cNvPr id="8" name="Rectangular Callout 7"/>
          <p:cNvSpPr>
            <a:spLocks noChangeArrowheads="1"/>
          </p:cNvSpPr>
          <p:nvPr/>
        </p:nvSpPr>
        <p:spPr bwMode="auto">
          <a:xfrm>
            <a:off x="2916238" y="5097463"/>
            <a:ext cx="1223962" cy="792162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b="0">
                <a:latin typeface="Symbol" pitchFamily="16" charset="2"/>
              </a:rPr>
              <a:t>D</a:t>
            </a:r>
            <a:r>
              <a:rPr lang="pt-BR" altLang="pt-BR" sz="3200" b="0" i="1"/>
              <a:t>x</a:t>
            </a:r>
            <a:endParaRPr lang="pt-BR" altLang="pt-BR" sz="3200" b="0" i="1" baseline="-25000"/>
          </a:p>
        </p:txBody>
      </p:sp>
      <p:sp>
        <p:nvSpPr>
          <p:cNvPr id="9" name="Rectangular Callout 8"/>
          <p:cNvSpPr>
            <a:spLocks noChangeArrowheads="1"/>
          </p:cNvSpPr>
          <p:nvPr/>
        </p:nvSpPr>
        <p:spPr bwMode="auto">
          <a:xfrm>
            <a:off x="2268538" y="4592638"/>
            <a:ext cx="1223962" cy="792162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b="0">
                <a:latin typeface="Symbol" pitchFamily="16" charset="2"/>
              </a:rPr>
              <a:t>m</a:t>
            </a:r>
            <a:endParaRPr lang="pt-BR" altLang="pt-BR" sz="3200" b="0" i="1" baseline="-25000"/>
          </a:p>
        </p:txBody>
      </p:sp>
      <p:sp>
        <p:nvSpPr>
          <p:cNvPr id="10" name="Rectangular Callout 9"/>
          <p:cNvSpPr>
            <a:spLocks noChangeArrowheads="1"/>
          </p:cNvSpPr>
          <p:nvPr/>
        </p:nvSpPr>
        <p:spPr bwMode="auto">
          <a:xfrm>
            <a:off x="2268538" y="5097463"/>
            <a:ext cx="1223962" cy="792162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b="0">
                <a:latin typeface="Symbol" pitchFamily="16" charset="2"/>
              </a:rPr>
              <a:t>m</a:t>
            </a:r>
            <a:endParaRPr lang="pt-BR" altLang="pt-BR" sz="3200" b="0" i="1" baseline="-25000"/>
          </a:p>
        </p:txBody>
      </p:sp>
      <p:sp>
        <p:nvSpPr>
          <p:cNvPr id="3" name="Rectangular Callout 2"/>
          <p:cNvSpPr/>
          <p:nvPr/>
        </p:nvSpPr>
        <p:spPr bwMode="auto">
          <a:xfrm>
            <a:off x="3786188" y="2200275"/>
            <a:ext cx="2586037" cy="665163"/>
          </a:xfrm>
          <a:prstGeom prst="wedgeRectCallout">
            <a:avLst>
              <a:gd name="adj1" fmla="val -101350"/>
              <a:gd name="adj2" fmla="val -10777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600" dirty="0">
                <a:latin typeface="+mn-lt"/>
              </a:rPr>
              <a:t>Neste caso os valores negativos são p</a:t>
            </a:r>
            <a:r>
              <a:rPr lang="pt-BR" sz="1600" baseline="-25000" dirty="0">
                <a:latin typeface="+mn-lt"/>
              </a:rPr>
              <a:t>1</a:t>
            </a:r>
            <a:r>
              <a:rPr lang="pt-BR" sz="1600" dirty="0">
                <a:latin typeface="+mn-lt"/>
              </a:rPr>
              <a:t> e p</a:t>
            </a:r>
            <a:r>
              <a:rPr lang="pt-BR" sz="1600" baseline="-25000" dirty="0">
                <a:latin typeface="+mn-lt"/>
              </a:rPr>
              <a:t>3</a:t>
            </a:r>
          </a:p>
        </p:txBody>
      </p:sp>
      <p:pic>
        <p:nvPicPr>
          <p:cNvPr id="12" name="Picture 64" descr="D:\Aulas\ComputacaoGrafica\CG\2020.1\PPTs 2020\eq.3.2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4725144"/>
            <a:ext cx="4032449" cy="689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Text Box 1"/>
          <p:cNvSpPr txBox="1">
            <a:spLocks noChangeArrowheads="1"/>
          </p:cNvSpPr>
          <p:nvPr/>
        </p:nvSpPr>
        <p:spPr bwMode="auto">
          <a:xfrm>
            <a:off x="234950" y="1323975"/>
            <a:ext cx="8599488" cy="5921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4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</a:rPr>
              <a:t>Intersecção de Dentro para Fora:</a:t>
            </a:r>
            <a:endParaRPr lang="pt-BR" sz="2400" b="0" dirty="0">
              <a:solidFill>
                <a:srgbClr val="FFFFFF"/>
              </a:solidFill>
              <a:effectLst>
                <a:outerShdw blurRad="38100" dist="38100" dir="2700000" algn="tl">
                  <a:srgbClr val="808080"/>
                </a:outerShdw>
              </a:effectLst>
              <a:latin typeface="Tahoma" pitchFamily="32" charset="0"/>
              <a:ea typeface="+mn-ea"/>
            </a:endParaRPr>
          </a:p>
          <a:p>
            <a:pPr algn="l">
              <a:buClrTx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4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Calcular </a:t>
            </a:r>
            <a:r>
              <a:rPr lang="pt-BR" sz="24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Symbol" pitchFamily="16" charset="2"/>
                <a:ea typeface="+mn-ea"/>
              </a:rPr>
              <a:t></a:t>
            </a:r>
            <a:r>
              <a:rPr lang="pt-BR" sz="24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2 para </a:t>
            </a:r>
            <a:r>
              <a:rPr lang="pt-BR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</a:rPr>
              <a:t>R1 </a:t>
            </a:r>
            <a:r>
              <a:rPr lang="pt-BR" sz="2400" b="0" dirty="0">
                <a:solidFill>
                  <a:srgbClr val="FFFF00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</a:rPr>
              <a:t>( Reta inicia em (5,12) )</a:t>
            </a:r>
          </a:p>
        </p:txBody>
      </p:sp>
      <p:sp>
        <p:nvSpPr>
          <p:cNvPr id="81923" name="Text Box 2"/>
          <p:cNvSpPr txBox="1">
            <a:spLocks noChangeArrowheads="1"/>
          </p:cNvSpPr>
          <p:nvPr/>
        </p:nvSpPr>
        <p:spPr bwMode="auto">
          <a:xfrm>
            <a:off x="273050" y="2181225"/>
            <a:ext cx="8716963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 = 10 &gt; 0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</a:t>
            </a:r>
            <a:r>
              <a:rPr lang="pt-BR" altLang="pt-BR" sz="2400" b="0" baseline="-25000"/>
              <a:t>4</a:t>
            </a:r>
            <a:r>
              <a:rPr lang="pt-BR" altLang="pt-BR" sz="2400" b="0"/>
              <a:t> = 5 &gt; 0</a:t>
            </a:r>
          </a:p>
          <a:p>
            <a:pPr algn="just">
              <a:spcBef>
                <a:spcPts val="600"/>
              </a:spcBef>
              <a:buClrTx/>
              <a:buFontTx/>
              <a:buNone/>
            </a:pPr>
            <a:endParaRPr lang="pt-BR" altLang="pt-BR" sz="2400" b="0"/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r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 = q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/p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 = 20/10 = 2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r</a:t>
            </a:r>
            <a:r>
              <a:rPr lang="pt-BR" altLang="pt-BR" sz="2400" b="0" baseline="-25000"/>
              <a:t>4</a:t>
            </a:r>
            <a:r>
              <a:rPr lang="pt-BR" altLang="pt-BR" sz="2400" b="0"/>
              <a:t> = q</a:t>
            </a:r>
            <a:r>
              <a:rPr lang="pt-BR" altLang="pt-BR" sz="2400" b="0" baseline="-25000"/>
              <a:t>4</a:t>
            </a:r>
            <a:r>
              <a:rPr lang="pt-BR" altLang="pt-BR" sz="2400" b="0"/>
              <a:t>/p</a:t>
            </a:r>
            <a:r>
              <a:rPr lang="pt-BR" altLang="pt-BR" sz="2400" b="0" baseline="-25000"/>
              <a:t>4</a:t>
            </a:r>
            <a:r>
              <a:rPr lang="pt-BR" altLang="pt-BR" sz="2400" b="0"/>
              <a:t> = 8/5 = 1.6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Symbol" pitchFamily="16" charset="2"/>
              <a:buChar char=""/>
            </a:pPr>
            <a:r>
              <a:rPr lang="pt-BR" altLang="pt-BR" sz="2400" b="0">
                <a:latin typeface="Symbol" pitchFamily="16" charset="2"/>
              </a:rPr>
              <a:t>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 = min (</a:t>
            </a:r>
            <a:r>
              <a:rPr lang="pt-BR" altLang="pt-BR" sz="2400" b="0">
                <a:solidFill>
                  <a:srgbClr val="FF0033"/>
                </a:solidFill>
              </a:rPr>
              <a:t>1</a:t>
            </a:r>
            <a:r>
              <a:rPr lang="pt-BR" altLang="pt-BR" sz="2400" b="0"/>
              <a:t>, r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, r</a:t>
            </a:r>
            <a:r>
              <a:rPr lang="pt-BR" altLang="pt-BR" sz="2400" b="0" baseline="-25000"/>
              <a:t>4</a:t>
            </a:r>
            <a:r>
              <a:rPr lang="pt-BR" altLang="pt-BR" sz="2400" b="0"/>
              <a:t>) = min (</a:t>
            </a:r>
            <a:r>
              <a:rPr lang="pt-BR" altLang="pt-BR" sz="2400" b="0">
                <a:solidFill>
                  <a:srgbClr val="FF0033"/>
                </a:solidFill>
              </a:rPr>
              <a:t>1</a:t>
            </a:r>
            <a:r>
              <a:rPr lang="pt-BR" altLang="pt-BR" sz="2400" b="0"/>
              <a:t>, 2, 1.6) = </a:t>
            </a:r>
            <a:r>
              <a:rPr lang="pt-BR" altLang="pt-BR" sz="2400" b="0">
                <a:solidFill>
                  <a:srgbClr val="FF0033"/>
                </a:solidFill>
              </a:rPr>
              <a:t>1</a:t>
            </a:r>
          </a:p>
          <a:p>
            <a:pPr algn="just">
              <a:spcBef>
                <a:spcPts val="600"/>
              </a:spcBef>
              <a:buClrTx/>
              <a:buFontTx/>
              <a:buNone/>
            </a:pPr>
            <a:endParaRPr lang="pt-BR" altLang="pt-BR" sz="2400" b="0"/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Como </a:t>
            </a:r>
            <a:r>
              <a:rPr lang="pt-BR" altLang="pt-BR" sz="2400" b="0">
                <a:latin typeface="Symbol" pitchFamily="16" charset="2"/>
              </a:rPr>
              <a:t>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 resulta </a:t>
            </a:r>
            <a:r>
              <a:rPr lang="pt-BR" altLang="pt-BR" sz="2400" b="0">
                <a:solidFill>
                  <a:srgbClr val="FF0033"/>
                </a:solidFill>
              </a:rPr>
              <a:t>1</a:t>
            </a:r>
            <a:r>
              <a:rPr lang="pt-BR" altLang="pt-BR" sz="2400" b="0"/>
              <a:t>, rejeitamos o cálculo de novos valores de dentro para fora.</a:t>
            </a:r>
          </a:p>
        </p:txBody>
      </p:sp>
      <p:sp>
        <p:nvSpPr>
          <p:cNvPr id="4" name="Rectangular Callout 3"/>
          <p:cNvSpPr/>
          <p:nvPr/>
        </p:nvSpPr>
        <p:spPr bwMode="auto">
          <a:xfrm>
            <a:off x="3786188" y="2392363"/>
            <a:ext cx="2586037" cy="665162"/>
          </a:xfrm>
          <a:prstGeom prst="wedgeRectCallout">
            <a:avLst>
              <a:gd name="adj1" fmla="val -101350"/>
              <a:gd name="adj2" fmla="val -10777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600" dirty="0">
                <a:latin typeface="+mn-lt"/>
              </a:rPr>
              <a:t>Neste caso os valores positivos</a:t>
            </a:r>
            <a:r>
              <a:rPr lang="pt-BR" sz="1600" dirty="0">
                <a:solidFill>
                  <a:srgbClr val="FFFF00"/>
                </a:solidFill>
                <a:latin typeface="+mn-lt"/>
              </a:rPr>
              <a:t> </a:t>
            </a:r>
            <a:r>
              <a:rPr lang="pt-BR" sz="1600" dirty="0">
                <a:latin typeface="+mn-lt"/>
              </a:rPr>
              <a:t>são p</a:t>
            </a:r>
            <a:r>
              <a:rPr lang="pt-BR" sz="1600" baseline="-25000" dirty="0">
                <a:latin typeface="+mn-lt"/>
              </a:rPr>
              <a:t>2</a:t>
            </a:r>
            <a:r>
              <a:rPr lang="pt-BR" sz="1600" dirty="0">
                <a:latin typeface="+mn-lt"/>
              </a:rPr>
              <a:t> e p</a:t>
            </a:r>
            <a:r>
              <a:rPr lang="pt-BR" sz="1600" baseline="-25000" dirty="0">
                <a:latin typeface="+mn-lt"/>
              </a:rPr>
              <a:t>4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Calcular p e q para R1 </a:t>
            </a:r>
            <a:r>
              <a:rPr lang="pt-BR" sz="2400" b="0" dirty="0">
                <a:solidFill>
                  <a:srgbClr val="FFFF00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( Reta inicia em (15,17) )</a:t>
            </a:r>
          </a:p>
        </p:txBody>
      </p:sp>
      <p:sp>
        <p:nvSpPr>
          <p:cNvPr id="82947" name="Text Box 2"/>
          <p:cNvSpPr txBox="1">
            <a:spLocks noChangeArrowheads="1"/>
          </p:cNvSpPr>
          <p:nvPr/>
        </p:nvSpPr>
        <p:spPr bwMode="auto">
          <a:xfrm>
            <a:off x="273050" y="2057400"/>
            <a:ext cx="8716963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p1 = -</a:t>
            </a:r>
            <a:r>
              <a:rPr lang="pt-BR" altLang="pt-BR" sz="2400" b="0">
                <a:latin typeface="Symbol" pitchFamily="16" charset="2"/>
              </a:rPr>
              <a:t></a:t>
            </a:r>
            <a:r>
              <a:rPr lang="pt-BR" altLang="pt-BR" sz="2400" b="0"/>
              <a:t>x = -(5 - 15) = 10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p2 = </a:t>
            </a:r>
            <a:r>
              <a:rPr lang="pt-BR" altLang="pt-BR" sz="2400" b="0">
                <a:latin typeface="Symbol" pitchFamily="16" charset="2"/>
              </a:rPr>
              <a:t></a:t>
            </a:r>
            <a:r>
              <a:rPr lang="pt-BR" altLang="pt-BR" sz="2400" b="0"/>
              <a:t>x = 5 - 15 = -10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p3 = -</a:t>
            </a:r>
            <a:r>
              <a:rPr lang="pt-BR" altLang="pt-BR" sz="2400" b="0">
                <a:latin typeface="Symbol" pitchFamily="16" charset="2"/>
              </a:rPr>
              <a:t></a:t>
            </a:r>
            <a:r>
              <a:rPr lang="pt-BR" altLang="pt-BR" sz="2400" b="0"/>
              <a:t>y = -(12 - 17) = 5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p4 = </a:t>
            </a:r>
            <a:r>
              <a:rPr lang="pt-BR" altLang="pt-BR" sz="2400" b="0">
                <a:latin typeface="Symbol" pitchFamily="16" charset="2"/>
              </a:rPr>
              <a:t></a:t>
            </a:r>
            <a:r>
              <a:rPr lang="pt-BR" altLang="pt-BR" sz="2400" b="0"/>
              <a:t>y = 12 - 17 = -5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q1 = x1 - x</a:t>
            </a:r>
            <a:r>
              <a:rPr lang="pt-BR" altLang="pt-BR" sz="2400" b="0" baseline="-25000"/>
              <a:t>wmin</a:t>
            </a:r>
            <a:r>
              <a:rPr lang="pt-BR" altLang="pt-BR" sz="2400" b="0"/>
              <a:t>= 15 - 10 = 5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q2 = x</a:t>
            </a:r>
            <a:r>
              <a:rPr lang="pt-BR" altLang="pt-BR" sz="2400" b="0" baseline="-25000"/>
              <a:t>wmax</a:t>
            </a:r>
            <a:r>
              <a:rPr lang="pt-BR" altLang="pt-BR" sz="2400" b="0"/>
              <a:t> - x1 = 25 - 15 = 10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q3 = y1 - y</a:t>
            </a:r>
            <a:r>
              <a:rPr lang="pt-BR" altLang="pt-BR" sz="2400" b="0" baseline="-25000"/>
              <a:t>wmin</a:t>
            </a:r>
            <a:r>
              <a:rPr lang="pt-BR" altLang="pt-BR" sz="2400" b="0"/>
              <a:t>= 17 - 10 = 7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q4 = y</a:t>
            </a:r>
            <a:r>
              <a:rPr lang="pt-BR" altLang="pt-BR" sz="2400" b="0" baseline="-25000"/>
              <a:t>wmax</a:t>
            </a:r>
            <a:r>
              <a:rPr lang="pt-BR" altLang="pt-BR" sz="2400" b="0"/>
              <a:t> - y1 = 20 - 17 = 3 </a:t>
            </a:r>
          </a:p>
          <a:p>
            <a:pPr algn="just">
              <a:spcBef>
                <a:spcPts val="600"/>
              </a:spcBef>
              <a:buClrTx/>
              <a:buFontTx/>
              <a:buNone/>
            </a:pPr>
            <a:endParaRPr lang="pt-BR" altLang="pt-BR" sz="2400" b="0"/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Calcular </a:t>
            </a:r>
            <a:r>
              <a:rPr lang="pt-BR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Symbol" pitchFamily="16" charset="2"/>
                <a:ea typeface="+mn-ea"/>
              </a:rPr>
              <a:t></a:t>
            </a:r>
            <a:r>
              <a:rPr lang="pt-BR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1 para </a:t>
            </a:r>
            <a:r>
              <a:rPr lang="pt-BR" sz="32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</a:rPr>
              <a:t>R1 </a:t>
            </a:r>
            <a:r>
              <a:rPr lang="pt-BR" sz="2800" b="0" dirty="0">
                <a:solidFill>
                  <a:srgbClr val="FFFF00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</a:rPr>
              <a:t>( Reta inicia em (15,17) )</a:t>
            </a:r>
          </a:p>
        </p:txBody>
      </p:sp>
      <p:sp>
        <p:nvSpPr>
          <p:cNvPr id="83971" name="Text Box 2"/>
          <p:cNvSpPr txBox="1">
            <a:spLocks noChangeArrowheads="1"/>
          </p:cNvSpPr>
          <p:nvPr/>
        </p:nvSpPr>
        <p:spPr bwMode="auto">
          <a:xfrm>
            <a:off x="273050" y="1905000"/>
            <a:ext cx="8716963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 = -10 &lt; 0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</a:t>
            </a:r>
            <a:r>
              <a:rPr lang="pt-BR" altLang="pt-BR" sz="2400" b="0" baseline="-25000"/>
              <a:t>4</a:t>
            </a:r>
            <a:r>
              <a:rPr lang="pt-BR" altLang="pt-BR" sz="2400" b="0"/>
              <a:t> = -5 &lt; 0</a:t>
            </a:r>
          </a:p>
          <a:p>
            <a:pPr algn="just">
              <a:spcBef>
                <a:spcPts val="600"/>
              </a:spcBef>
              <a:buClrTx/>
              <a:buFontTx/>
              <a:buNone/>
            </a:pPr>
            <a:endParaRPr lang="pt-BR" altLang="pt-BR" sz="2400" b="0"/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r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 = q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/p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 = 10/-10 = -1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r</a:t>
            </a:r>
            <a:r>
              <a:rPr lang="pt-BR" altLang="pt-BR" sz="2400" b="0" baseline="-25000"/>
              <a:t>4</a:t>
            </a:r>
            <a:r>
              <a:rPr lang="pt-BR" altLang="pt-BR" sz="2400" b="0"/>
              <a:t> = q</a:t>
            </a:r>
            <a:r>
              <a:rPr lang="pt-BR" altLang="pt-BR" sz="2400" b="0" baseline="-25000"/>
              <a:t>4</a:t>
            </a:r>
            <a:r>
              <a:rPr lang="pt-BR" altLang="pt-BR" sz="2400" b="0"/>
              <a:t>/p</a:t>
            </a:r>
            <a:r>
              <a:rPr lang="pt-BR" altLang="pt-BR" sz="2400" b="0" baseline="-25000"/>
              <a:t>4</a:t>
            </a:r>
            <a:r>
              <a:rPr lang="pt-BR" altLang="pt-BR" sz="2400" b="0"/>
              <a:t> = 3/-5 = -0,6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Symbol" pitchFamily="16" charset="2"/>
              <a:buChar char=""/>
            </a:pPr>
            <a:r>
              <a:rPr lang="pt-BR" altLang="pt-BR" sz="2400" b="0">
                <a:latin typeface="Symbol" pitchFamily="16" charset="2"/>
              </a:rPr>
              <a:t></a:t>
            </a:r>
            <a:r>
              <a:rPr lang="pt-BR" altLang="pt-BR" sz="2400" b="0" baseline="-25000"/>
              <a:t>1</a:t>
            </a:r>
            <a:r>
              <a:rPr lang="pt-BR" altLang="pt-BR" sz="2400" b="0"/>
              <a:t> = max (</a:t>
            </a:r>
            <a:r>
              <a:rPr lang="pt-BR" altLang="pt-BR" sz="2400" b="0">
                <a:solidFill>
                  <a:srgbClr val="FF0033"/>
                </a:solidFill>
              </a:rPr>
              <a:t>0</a:t>
            </a:r>
            <a:r>
              <a:rPr lang="pt-BR" altLang="pt-BR" sz="2400" b="0"/>
              <a:t>, r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, r</a:t>
            </a:r>
            <a:r>
              <a:rPr lang="pt-BR" altLang="pt-BR" sz="2400" b="0" baseline="-25000"/>
              <a:t>4</a:t>
            </a:r>
            <a:r>
              <a:rPr lang="pt-BR" altLang="pt-BR" sz="2400" b="0"/>
              <a:t>) = max (</a:t>
            </a:r>
            <a:r>
              <a:rPr lang="pt-BR" altLang="pt-BR" sz="2400" b="0">
                <a:solidFill>
                  <a:srgbClr val="FF0033"/>
                </a:solidFill>
              </a:rPr>
              <a:t>0</a:t>
            </a:r>
            <a:r>
              <a:rPr lang="pt-BR" altLang="pt-BR" sz="2400" b="0"/>
              <a:t>, -1, -0,6) = </a:t>
            </a:r>
            <a:r>
              <a:rPr lang="pt-BR" altLang="pt-BR" sz="2400" b="0">
                <a:solidFill>
                  <a:srgbClr val="FF0000"/>
                </a:solidFill>
              </a:rPr>
              <a:t>0</a:t>
            </a:r>
          </a:p>
          <a:p>
            <a:pPr algn="just">
              <a:spcBef>
                <a:spcPts val="600"/>
              </a:spcBef>
              <a:buClrTx/>
              <a:buFontTx/>
              <a:buNone/>
            </a:pPr>
            <a:endParaRPr lang="pt-BR" altLang="pt-BR" sz="2400" b="0"/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Como </a:t>
            </a:r>
            <a:r>
              <a:rPr lang="pt-BR" altLang="pt-BR" sz="2400" b="0">
                <a:latin typeface="Symbol" pitchFamily="16" charset="2"/>
              </a:rPr>
              <a:t></a:t>
            </a:r>
            <a:r>
              <a:rPr lang="pt-BR" altLang="pt-BR" sz="2400" b="0" baseline="-25000"/>
              <a:t>1</a:t>
            </a:r>
            <a:r>
              <a:rPr lang="pt-BR" altLang="pt-BR" sz="2400" b="0"/>
              <a:t> resulta </a:t>
            </a:r>
            <a:r>
              <a:rPr lang="pt-BR" altLang="pt-BR" sz="2400" b="0">
                <a:solidFill>
                  <a:srgbClr val="FF0033"/>
                </a:solidFill>
              </a:rPr>
              <a:t>0</a:t>
            </a:r>
            <a:r>
              <a:rPr lang="pt-BR" altLang="pt-BR" sz="2400" b="0"/>
              <a:t>, rejeitamos o cálculo de novos valores de fora para dentro.</a:t>
            </a:r>
          </a:p>
        </p:txBody>
      </p:sp>
      <p:sp>
        <p:nvSpPr>
          <p:cNvPr id="4" name="Rectangular Callout 3"/>
          <p:cNvSpPr/>
          <p:nvPr/>
        </p:nvSpPr>
        <p:spPr bwMode="auto">
          <a:xfrm>
            <a:off x="3786188" y="2116138"/>
            <a:ext cx="2586037" cy="665162"/>
          </a:xfrm>
          <a:prstGeom prst="wedgeRectCallout">
            <a:avLst>
              <a:gd name="adj1" fmla="val -101350"/>
              <a:gd name="adj2" fmla="val -10777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600" dirty="0">
                <a:latin typeface="+mn-lt"/>
              </a:rPr>
              <a:t>Neste caso os valores </a:t>
            </a:r>
            <a:r>
              <a:rPr lang="pt-BR" sz="1600" u="sng" dirty="0">
                <a:solidFill>
                  <a:srgbClr val="FFFF00"/>
                </a:solidFill>
                <a:latin typeface="+mn-lt"/>
              </a:rPr>
              <a:t>negativos</a:t>
            </a:r>
            <a:r>
              <a:rPr lang="pt-BR" sz="1600" dirty="0">
                <a:solidFill>
                  <a:srgbClr val="FFFF00"/>
                </a:solidFill>
                <a:latin typeface="+mn-lt"/>
              </a:rPr>
              <a:t> </a:t>
            </a:r>
            <a:r>
              <a:rPr lang="pt-BR" sz="1600" dirty="0">
                <a:latin typeface="+mn-lt"/>
              </a:rPr>
              <a:t>são p</a:t>
            </a:r>
            <a:r>
              <a:rPr lang="pt-BR" sz="1600" baseline="-25000" dirty="0">
                <a:latin typeface="+mn-lt"/>
              </a:rPr>
              <a:t>2</a:t>
            </a:r>
            <a:r>
              <a:rPr lang="pt-BR" sz="1600" dirty="0">
                <a:latin typeface="+mn-lt"/>
              </a:rPr>
              <a:t> e p</a:t>
            </a:r>
            <a:r>
              <a:rPr lang="pt-BR" sz="1600" baseline="-25000" dirty="0">
                <a:latin typeface="+mn-lt"/>
              </a:rPr>
              <a:t>4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Calcular </a:t>
            </a:r>
            <a:r>
              <a:rPr lang="pt-BR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Symbol" pitchFamily="16" charset="2"/>
                <a:ea typeface="+mn-ea"/>
              </a:rPr>
              <a:t></a:t>
            </a:r>
            <a:r>
              <a:rPr lang="pt-BR" sz="28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2 para </a:t>
            </a:r>
            <a:r>
              <a:rPr lang="pt-BR" sz="3200" b="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</a:rPr>
              <a:t>R1 </a:t>
            </a:r>
            <a:r>
              <a:rPr lang="pt-BR" sz="2800" b="0" dirty="0">
                <a:solidFill>
                  <a:srgbClr val="FFFF00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</a:rPr>
              <a:t>( Reta inicia em (15,17) )</a:t>
            </a:r>
          </a:p>
        </p:txBody>
      </p:sp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273050" y="1773238"/>
            <a:ext cx="8716963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</a:t>
            </a:r>
            <a:r>
              <a:rPr lang="pt-BR" altLang="pt-BR" sz="2400" b="0" baseline="-25000"/>
              <a:t>1</a:t>
            </a:r>
            <a:r>
              <a:rPr lang="pt-BR" altLang="pt-BR" sz="2400" b="0"/>
              <a:t> = 10 &gt; 0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p</a:t>
            </a:r>
            <a:r>
              <a:rPr lang="pt-BR" altLang="pt-BR" sz="2400" b="0" baseline="-25000"/>
              <a:t>3</a:t>
            </a:r>
            <a:r>
              <a:rPr lang="pt-BR" altLang="pt-BR" sz="2400" b="0"/>
              <a:t> = 5 &gt; 0</a:t>
            </a:r>
          </a:p>
          <a:p>
            <a:pPr algn="just">
              <a:spcBef>
                <a:spcPts val="600"/>
              </a:spcBef>
              <a:buClrTx/>
              <a:buFontTx/>
              <a:buNone/>
            </a:pPr>
            <a:endParaRPr lang="pt-BR" altLang="pt-BR" sz="2400" b="0"/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r</a:t>
            </a:r>
            <a:r>
              <a:rPr lang="pt-BR" altLang="pt-BR" sz="2400" b="0" baseline="-25000"/>
              <a:t>1</a:t>
            </a:r>
            <a:r>
              <a:rPr lang="pt-BR" altLang="pt-BR" sz="2400" b="0"/>
              <a:t> = q</a:t>
            </a:r>
            <a:r>
              <a:rPr lang="pt-BR" altLang="pt-BR" sz="2400" b="0" baseline="-25000"/>
              <a:t>1</a:t>
            </a:r>
            <a:r>
              <a:rPr lang="pt-BR" altLang="pt-BR" sz="2400" b="0"/>
              <a:t>/p</a:t>
            </a:r>
            <a:r>
              <a:rPr lang="pt-BR" altLang="pt-BR" sz="2400" b="0" baseline="-25000"/>
              <a:t>1</a:t>
            </a:r>
            <a:r>
              <a:rPr lang="pt-BR" altLang="pt-BR" sz="2400" b="0"/>
              <a:t> = 5/10 = 0,5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r</a:t>
            </a:r>
            <a:r>
              <a:rPr lang="pt-BR" altLang="pt-BR" sz="2400" b="0" baseline="-25000"/>
              <a:t>3</a:t>
            </a:r>
            <a:r>
              <a:rPr lang="pt-BR" altLang="pt-BR" sz="2400" b="0"/>
              <a:t> = q</a:t>
            </a:r>
            <a:r>
              <a:rPr lang="pt-BR" altLang="pt-BR" sz="2400" b="0" baseline="-25000"/>
              <a:t>3</a:t>
            </a:r>
            <a:r>
              <a:rPr lang="pt-BR" altLang="pt-BR" sz="2400" b="0"/>
              <a:t>/p</a:t>
            </a:r>
            <a:r>
              <a:rPr lang="pt-BR" altLang="pt-BR" sz="2400" b="0" baseline="-25000"/>
              <a:t>3</a:t>
            </a:r>
            <a:r>
              <a:rPr lang="pt-BR" altLang="pt-BR" sz="2400" b="0"/>
              <a:t> = 7/5 = 1.4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Symbol" pitchFamily="16" charset="2"/>
              <a:buChar char=""/>
            </a:pPr>
            <a:r>
              <a:rPr lang="pt-BR" altLang="pt-BR" sz="2400" b="0">
                <a:latin typeface="Symbol" pitchFamily="16" charset="2"/>
              </a:rPr>
              <a:t></a:t>
            </a:r>
            <a:r>
              <a:rPr lang="pt-BR" altLang="pt-BR" sz="2400" b="0" baseline="-25000"/>
              <a:t>2</a:t>
            </a:r>
            <a:r>
              <a:rPr lang="pt-BR" altLang="pt-BR" sz="2400" b="0"/>
              <a:t> = min (</a:t>
            </a:r>
            <a:r>
              <a:rPr lang="pt-BR" altLang="pt-BR" sz="2400" b="0">
                <a:solidFill>
                  <a:srgbClr val="FF0033"/>
                </a:solidFill>
              </a:rPr>
              <a:t>1</a:t>
            </a:r>
            <a:r>
              <a:rPr lang="pt-BR" altLang="pt-BR" sz="2400" b="0"/>
              <a:t>, r</a:t>
            </a:r>
            <a:r>
              <a:rPr lang="pt-BR" altLang="pt-BR" sz="2400" b="0" baseline="-25000"/>
              <a:t>1</a:t>
            </a:r>
            <a:r>
              <a:rPr lang="pt-BR" altLang="pt-BR" sz="2400" b="0"/>
              <a:t>, r</a:t>
            </a:r>
            <a:r>
              <a:rPr lang="pt-BR" altLang="pt-BR" sz="2400" b="0" baseline="-25000"/>
              <a:t>3</a:t>
            </a:r>
            <a:r>
              <a:rPr lang="pt-BR" altLang="pt-BR" sz="2400" b="0"/>
              <a:t>) = min (</a:t>
            </a:r>
            <a:r>
              <a:rPr lang="pt-BR" altLang="pt-BR" sz="2400" b="0">
                <a:solidFill>
                  <a:srgbClr val="FF0033"/>
                </a:solidFill>
              </a:rPr>
              <a:t>1</a:t>
            </a:r>
            <a:r>
              <a:rPr lang="pt-BR" altLang="pt-BR" sz="2400" b="0"/>
              <a:t>, 0,5, 1.4) = </a:t>
            </a:r>
            <a:r>
              <a:rPr lang="pt-BR" altLang="pt-BR" sz="2400" b="0">
                <a:solidFill>
                  <a:srgbClr val="85FF91"/>
                </a:solidFill>
              </a:rPr>
              <a:t>0,5</a:t>
            </a:r>
          </a:p>
          <a:p>
            <a:pPr algn="just">
              <a:spcBef>
                <a:spcPts val="600"/>
              </a:spcBef>
              <a:buClrTx/>
              <a:buFontTx/>
              <a:buNone/>
            </a:pPr>
            <a:endParaRPr lang="pt-BR" altLang="pt-BR" sz="2400" b="0"/>
          </a:p>
          <a:p>
            <a:pPr algn="just">
              <a:spcBef>
                <a:spcPts val="600"/>
              </a:spcBef>
              <a:buClrTx/>
              <a:buFontTx/>
              <a:buNone/>
            </a:pPr>
            <a:r>
              <a:rPr lang="pt-BR" altLang="pt-BR" sz="2400" b="0"/>
              <a:t>Substituindo na eq.paramétrica: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x = 15 + 0.5 * -10 = 10 (o que nós já sabíamos) 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sz="2400" b="0"/>
              <a:t>y = 17 + 0.5 * -5 = 14.5 (o que nós não sabíamos)</a:t>
            </a:r>
          </a:p>
        </p:txBody>
      </p:sp>
      <p:sp>
        <p:nvSpPr>
          <p:cNvPr id="3" name="Rectangular Callout 2"/>
          <p:cNvSpPr>
            <a:spLocks noChangeArrowheads="1"/>
          </p:cNvSpPr>
          <p:nvPr/>
        </p:nvSpPr>
        <p:spPr bwMode="auto">
          <a:xfrm>
            <a:off x="3059113" y="4292600"/>
            <a:ext cx="1225550" cy="792163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b="0">
                <a:latin typeface="Symbol" pitchFamily="16" charset="2"/>
              </a:rPr>
              <a:t>D</a:t>
            </a:r>
            <a:r>
              <a:rPr lang="pt-BR" altLang="pt-BR" sz="3200" b="0" i="1"/>
              <a:t>x</a:t>
            </a:r>
            <a:endParaRPr lang="pt-BR" altLang="pt-BR" sz="3200" b="0" i="1" baseline="-25000"/>
          </a:p>
        </p:txBody>
      </p:sp>
      <p:sp>
        <p:nvSpPr>
          <p:cNvPr id="6" name="Rectangular Callout 5"/>
          <p:cNvSpPr>
            <a:spLocks noChangeArrowheads="1"/>
          </p:cNvSpPr>
          <p:nvPr/>
        </p:nvSpPr>
        <p:spPr bwMode="auto">
          <a:xfrm>
            <a:off x="1555750" y="4724400"/>
            <a:ext cx="1223963" cy="792163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i="1"/>
              <a:t>y</a:t>
            </a:r>
            <a:r>
              <a:rPr lang="pt-BR" altLang="pt-BR" sz="3200" baseline="-25000"/>
              <a:t>1</a:t>
            </a:r>
          </a:p>
        </p:txBody>
      </p:sp>
      <p:sp>
        <p:nvSpPr>
          <p:cNvPr id="7" name="Rectangular Callout 6"/>
          <p:cNvSpPr>
            <a:spLocks noChangeArrowheads="1"/>
          </p:cNvSpPr>
          <p:nvPr/>
        </p:nvSpPr>
        <p:spPr bwMode="auto">
          <a:xfrm>
            <a:off x="1476375" y="4292600"/>
            <a:ext cx="1223963" cy="792163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i="1"/>
              <a:t>x</a:t>
            </a:r>
            <a:r>
              <a:rPr lang="pt-BR" altLang="pt-BR" sz="3200" baseline="-25000"/>
              <a:t>1</a:t>
            </a:r>
          </a:p>
        </p:txBody>
      </p:sp>
      <p:sp>
        <p:nvSpPr>
          <p:cNvPr id="8" name="Rectangular Callout 7"/>
          <p:cNvSpPr>
            <a:spLocks noChangeArrowheads="1"/>
          </p:cNvSpPr>
          <p:nvPr/>
        </p:nvSpPr>
        <p:spPr bwMode="auto">
          <a:xfrm>
            <a:off x="2987675" y="4797425"/>
            <a:ext cx="1223963" cy="792163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b="0">
                <a:latin typeface="Symbol" pitchFamily="16" charset="2"/>
              </a:rPr>
              <a:t>D</a:t>
            </a:r>
            <a:r>
              <a:rPr lang="pt-BR" altLang="pt-BR" sz="3200" b="0" i="1"/>
              <a:t>x</a:t>
            </a:r>
            <a:endParaRPr lang="pt-BR" altLang="pt-BR" sz="3200" b="0" i="1" baseline="-25000"/>
          </a:p>
        </p:txBody>
      </p:sp>
      <p:sp>
        <p:nvSpPr>
          <p:cNvPr id="9" name="Rectangular Callout 8"/>
          <p:cNvSpPr>
            <a:spLocks noChangeArrowheads="1"/>
          </p:cNvSpPr>
          <p:nvPr/>
        </p:nvSpPr>
        <p:spPr bwMode="auto">
          <a:xfrm>
            <a:off x="2339975" y="4292600"/>
            <a:ext cx="1223963" cy="792163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b="0">
                <a:latin typeface="Symbol" pitchFamily="16" charset="2"/>
              </a:rPr>
              <a:t>m</a:t>
            </a:r>
            <a:endParaRPr lang="pt-BR" altLang="pt-BR" sz="3200" b="0" i="1" baseline="-25000"/>
          </a:p>
        </p:txBody>
      </p:sp>
      <p:sp>
        <p:nvSpPr>
          <p:cNvPr id="10" name="Rectangular Callout 9"/>
          <p:cNvSpPr>
            <a:spLocks noChangeArrowheads="1"/>
          </p:cNvSpPr>
          <p:nvPr/>
        </p:nvSpPr>
        <p:spPr bwMode="auto">
          <a:xfrm>
            <a:off x="2339975" y="4797425"/>
            <a:ext cx="1223963" cy="792163"/>
          </a:xfrm>
          <a:prstGeom prst="wedgeRectCallout">
            <a:avLst>
              <a:gd name="adj1" fmla="val -44245"/>
              <a:gd name="adj2" fmla="val 79731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pt-BR" altLang="pt-BR" sz="3200" b="0">
                <a:latin typeface="Symbol" pitchFamily="16" charset="2"/>
              </a:rPr>
              <a:t>m</a:t>
            </a:r>
            <a:endParaRPr lang="pt-BR" altLang="pt-BR" sz="3200" b="0" i="1" baseline="-25000"/>
          </a:p>
        </p:txBody>
      </p:sp>
      <p:sp>
        <p:nvSpPr>
          <p:cNvPr id="11" name="Rectangular Callout 10"/>
          <p:cNvSpPr/>
          <p:nvPr/>
        </p:nvSpPr>
        <p:spPr bwMode="auto">
          <a:xfrm>
            <a:off x="3786188" y="2116138"/>
            <a:ext cx="2586037" cy="665162"/>
          </a:xfrm>
          <a:prstGeom prst="wedgeRectCallout">
            <a:avLst>
              <a:gd name="adj1" fmla="val -101350"/>
              <a:gd name="adj2" fmla="val -10777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600" dirty="0">
                <a:latin typeface="+mn-lt"/>
              </a:rPr>
              <a:t>Neste caso os valores </a:t>
            </a:r>
            <a:r>
              <a:rPr lang="pt-BR" sz="1600" u="sng" dirty="0">
                <a:solidFill>
                  <a:srgbClr val="FFFF00"/>
                </a:solidFill>
                <a:latin typeface="+mn-lt"/>
              </a:rPr>
              <a:t>positivos</a:t>
            </a:r>
            <a:r>
              <a:rPr lang="pt-BR" sz="1600" dirty="0">
                <a:latin typeface="+mn-lt"/>
              </a:rPr>
              <a:t> são p</a:t>
            </a:r>
            <a:r>
              <a:rPr lang="pt-BR" sz="1600" baseline="-25000" dirty="0">
                <a:latin typeface="+mn-lt"/>
              </a:rPr>
              <a:t>1</a:t>
            </a:r>
            <a:r>
              <a:rPr lang="pt-BR" sz="1600" dirty="0">
                <a:latin typeface="+mn-lt"/>
              </a:rPr>
              <a:t> e p</a:t>
            </a:r>
            <a:r>
              <a:rPr lang="pt-BR" sz="1600" baseline="-25000" dirty="0">
                <a:latin typeface="+mn-lt"/>
              </a:rPr>
              <a:t>3</a:t>
            </a:r>
          </a:p>
        </p:txBody>
      </p:sp>
      <p:pic>
        <p:nvPicPr>
          <p:cNvPr id="12" name="Picture 64" descr="D:\Aulas\ComputacaoGrafica\CG\2020.1\PPTs 2020\eq.3.2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4539630"/>
            <a:ext cx="4032449" cy="689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ext Box 1"/>
          <p:cNvSpPr txBox="1">
            <a:spLocks noChangeArrowheads="1"/>
          </p:cNvSpPr>
          <p:nvPr/>
        </p:nvSpPr>
        <p:spPr bwMode="auto">
          <a:xfrm>
            <a:off x="234950" y="1116013"/>
            <a:ext cx="8223250" cy="5191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Line Clipping</a:t>
            </a:r>
          </a:p>
        </p:txBody>
      </p:sp>
      <p:sp>
        <p:nvSpPr>
          <p:cNvPr id="86019" name="Text Box 2"/>
          <p:cNvSpPr txBox="1">
            <a:spLocks noChangeArrowheads="1"/>
          </p:cNvSpPr>
          <p:nvPr/>
        </p:nvSpPr>
        <p:spPr bwMode="auto">
          <a:xfrm>
            <a:off x="346075" y="1676400"/>
            <a:ext cx="849312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lnSpc>
                <a:spcPct val="110000"/>
              </a:lnSpc>
              <a:spcBef>
                <a:spcPts val="35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Comparado aos algoritmos C-S e L-B:</a:t>
            </a:r>
          </a:p>
          <a:p>
            <a:pPr lvl="1" algn="just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NLN realiza menos comparações e divisões.</a:t>
            </a:r>
          </a:p>
          <a:p>
            <a:pPr lvl="1" algn="just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NLN pode ser aplicado somente a 2D clipping.</a:t>
            </a:r>
          </a:p>
          <a:p>
            <a:pPr algn="just">
              <a:lnSpc>
                <a:spcPct val="110000"/>
              </a:lnSpc>
              <a:spcBef>
                <a:spcPts val="35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O algoritmo NLN</a:t>
            </a:r>
          </a:p>
          <a:p>
            <a:pPr lvl="1" algn="just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Clipa uma linha com extremas </a:t>
            </a:r>
            <a:r>
              <a:rPr lang="en-US" altLang="pt-BR" b="0" i="1"/>
              <a:t>P</a:t>
            </a:r>
            <a:r>
              <a:rPr lang="en-US" altLang="pt-BR" b="0" i="1" baseline="-25000"/>
              <a:t>1</a:t>
            </a:r>
            <a:r>
              <a:rPr lang="en-US" altLang="pt-BR" b="0"/>
              <a:t> e </a:t>
            </a:r>
            <a:r>
              <a:rPr lang="en-US" altLang="pt-BR" b="0" i="1"/>
              <a:t>P</a:t>
            </a:r>
            <a:r>
              <a:rPr lang="en-US" altLang="pt-BR" b="0" i="1" baseline="-25000"/>
              <a:t>2</a:t>
            </a:r>
          </a:p>
          <a:p>
            <a:pPr lvl="1" algn="just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Passo 1: Determina </a:t>
            </a:r>
            <a:r>
              <a:rPr lang="en-US" altLang="pt-BR" b="0" i="1"/>
              <a:t>P</a:t>
            </a:r>
            <a:r>
              <a:rPr lang="en-US" altLang="pt-BR" b="0" i="1" baseline="-25000"/>
              <a:t>1</a:t>
            </a:r>
            <a:r>
              <a:rPr lang="en-US" altLang="pt-BR" b="0"/>
              <a:t> para os nove quadrantes.</a:t>
            </a:r>
          </a:p>
          <a:p>
            <a:pPr lvl="2" algn="just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Somente três regiões são consideradas</a:t>
            </a:r>
          </a:p>
          <a:p>
            <a:pPr lvl="2" algn="just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Para o resto usa-se uma transformada de simetria</a:t>
            </a:r>
          </a:p>
          <a:p>
            <a:pPr lvl="1" algn="just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Passo 2: Depois determina-se a posição de </a:t>
            </a:r>
            <a:r>
              <a:rPr lang="en-US" altLang="pt-BR" b="0" i="1"/>
              <a:t>P</a:t>
            </a:r>
            <a:r>
              <a:rPr lang="en-US" altLang="pt-BR" b="0" i="1" baseline="-25000"/>
              <a:t>2</a:t>
            </a:r>
            <a:r>
              <a:rPr lang="en-US" altLang="pt-BR" b="0"/>
              <a:t> em relação a </a:t>
            </a:r>
            <a:r>
              <a:rPr lang="en-US" altLang="pt-BR" b="0" i="1"/>
              <a:t>P</a:t>
            </a:r>
            <a:r>
              <a:rPr lang="en-US" altLang="pt-BR" b="0" i="1" baseline="-25000"/>
              <a:t>1</a:t>
            </a:r>
            <a:r>
              <a:rPr lang="en-US" altLang="pt-BR" b="0"/>
              <a:t>.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42" name="Group 1"/>
          <p:cNvGrpSpPr>
            <a:grpSpLocks/>
          </p:cNvGrpSpPr>
          <p:nvPr/>
        </p:nvGrpSpPr>
        <p:grpSpPr bwMode="auto">
          <a:xfrm>
            <a:off x="1447800" y="2967038"/>
            <a:ext cx="7156450" cy="1979612"/>
            <a:chOff x="912" y="1869"/>
            <a:chExt cx="4508" cy="1247"/>
          </a:xfrm>
        </p:grpSpPr>
        <p:grpSp>
          <p:nvGrpSpPr>
            <p:cNvPr id="87044" name="Group 2"/>
            <p:cNvGrpSpPr>
              <a:grpSpLocks/>
            </p:cNvGrpSpPr>
            <p:nvPr/>
          </p:nvGrpSpPr>
          <p:grpSpPr bwMode="auto">
            <a:xfrm>
              <a:off x="912" y="1968"/>
              <a:ext cx="1388" cy="1148"/>
              <a:chOff x="912" y="1968"/>
              <a:chExt cx="1388" cy="1148"/>
            </a:xfrm>
          </p:grpSpPr>
          <p:sp>
            <p:nvSpPr>
              <p:cNvPr id="87063" name="Line 3"/>
              <p:cNvSpPr>
                <a:spLocks noChangeShapeType="1"/>
              </p:cNvSpPr>
              <p:nvPr/>
            </p:nvSpPr>
            <p:spPr bwMode="auto">
              <a:xfrm>
                <a:off x="1200" y="1968"/>
                <a:ext cx="0" cy="1148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64" name="Line 4"/>
              <p:cNvSpPr>
                <a:spLocks noChangeShapeType="1"/>
              </p:cNvSpPr>
              <p:nvPr/>
            </p:nvSpPr>
            <p:spPr bwMode="auto">
              <a:xfrm>
                <a:off x="2016" y="1968"/>
                <a:ext cx="0" cy="1148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65" name="Line 5"/>
              <p:cNvSpPr>
                <a:spLocks noChangeShapeType="1"/>
              </p:cNvSpPr>
              <p:nvPr/>
            </p:nvSpPr>
            <p:spPr bwMode="auto">
              <a:xfrm>
                <a:off x="912" y="2304"/>
                <a:ext cx="1388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66" name="Line 6"/>
              <p:cNvSpPr>
                <a:spLocks noChangeShapeType="1"/>
              </p:cNvSpPr>
              <p:nvPr/>
            </p:nvSpPr>
            <p:spPr bwMode="auto">
              <a:xfrm>
                <a:off x="912" y="2832"/>
                <a:ext cx="1388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67" name="Rectangle 7"/>
              <p:cNvSpPr>
                <a:spLocks noChangeArrowheads="1"/>
              </p:cNvSpPr>
              <p:nvPr/>
            </p:nvSpPr>
            <p:spPr bwMode="auto">
              <a:xfrm>
                <a:off x="1200" y="2304"/>
                <a:ext cx="812" cy="524"/>
              </a:xfrm>
              <a:prstGeom prst="rect">
                <a:avLst/>
              </a:prstGeom>
              <a:solidFill>
                <a:srgbClr val="00FF00"/>
              </a:solidFill>
              <a:ln w="19080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grpSp>
          <p:nvGrpSpPr>
            <p:cNvPr id="87045" name="Group 8"/>
            <p:cNvGrpSpPr>
              <a:grpSpLocks/>
            </p:cNvGrpSpPr>
            <p:nvPr/>
          </p:nvGrpSpPr>
          <p:grpSpPr bwMode="auto">
            <a:xfrm>
              <a:off x="2448" y="1968"/>
              <a:ext cx="1388" cy="1148"/>
              <a:chOff x="2448" y="1968"/>
              <a:chExt cx="1388" cy="1148"/>
            </a:xfrm>
          </p:grpSpPr>
          <p:sp>
            <p:nvSpPr>
              <p:cNvPr id="87058" name="Line 9"/>
              <p:cNvSpPr>
                <a:spLocks noChangeShapeType="1"/>
              </p:cNvSpPr>
              <p:nvPr/>
            </p:nvSpPr>
            <p:spPr bwMode="auto">
              <a:xfrm>
                <a:off x="2736" y="1968"/>
                <a:ext cx="0" cy="1148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59" name="Line 10"/>
              <p:cNvSpPr>
                <a:spLocks noChangeShapeType="1"/>
              </p:cNvSpPr>
              <p:nvPr/>
            </p:nvSpPr>
            <p:spPr bwMode="auto">
              <a:xfrm>
                <a:off x="3552" y="1968"/>
                <a:ext cx="0" cy="1148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60" name="Line 11"/>
              <p:cNvSpPr>
                <a:spLocks noChangeShapeType="1"/>
              </p:cNvSpPr>
              <p:nvPr/>
            </p:nvSpPr>
            <p:spPr bwMode="auto">
              <a:xfrm>
                <a:off x="2448" y="2304"/>
                <a:ext cx="1388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61" name="Line 12"/>
              <p:cNvSpPr>
                <a:spLocks noChangeShapeType="1"/>
              </p:cNvSpPr>
              <p:nvPr/>
            </p:nvSpPr>
            <p:spPr bwMode="auto">
              <a:xfrm>
                <a:off x="2448" y="2832"/>
                <a:ext cx="1388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62" name="Rectangle 13"/>
              <p:cNvSpPr>
                <a:spLocks noChangeArrowheads="1"/>
              </p:cNvSpPr>
              <p:nvPr/>
            </p:nvSpPr>
            <p:spPr bwMode="auto">
              <a:xfrm>
                <a:off x="2736" y="2304"/>
                <a:ext cx="812" cy="524"/>
              </a:xfrm>
              <a:prstGeom prst="rect">
                <a:avLst/>
              </a:prstGeom>
              <a:solidFill>
                <a:srgbClr val="00FF00"/>
              </a:solidFill>
              <a:ln w="19080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grpSp>
          <p:nvGrpSpPr>
            <p:cNvPr id="87046" name="Group 14"/>
            <p:cNvGrpSpPr>
              <a:grpSpLocks/>
            </p:cNvGrpSpPr>
            <p:nvPr/>
          </p:nvGrpSpPr>
          <p:grpSpPr bwMode="auto">
            <a:xfrm>
              <a:off x="4032" y="1968"/>
              <a:ext cx="1388" cy="1148"/>
              <a:chOff x="4032" y="1968"/>
              <a:chExt cx="1388" cy="1148"/>
            </a:xfrm>
          </p:grpSpPr>
          <p:sp>
            <p:nvSpPr>
              <p:cNvPr id="87053" name="Line 15"/>
              <p:cNvSpPr>
                <a:spLocks noChangeShapeType="1"/>
              </p:cNvSpPr>
              <p:nvPr/>
            </p:nvSpPr>
            <p:spPr bwMode="auto">
              <a:xfrm>
                <a:off x="4320" y="1968"/>
                <a:ext cx="0" cy="1148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54" name="Line 16"/>
              <p:cNvSpPr>
                <a:spLocks noChangeShapeType="1"/>
              </p:cNvSpPr>
              <p:nvPr/>
            </p:nvSpPr>
            <p:spPr bwMode="auto">
              <a:xfrm>
                <a:off x="5136" y="1968"/>
                <a:ext cx="0" cy="1148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55" name="Line 17"/>
              <p:cNvSpPr>
                <a:spLocks noChangeShapeType="1"/>
              </p:cNvSpPr>
              <p:nvPr/>
            </p:nvSpPr>
            <p:spPr bwMode="auto">
              <a:xfrm>
                <a:off x="4032" y="2304"/>
                <a:ext cx="1388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56" name="Line 18"/>
              <p:cNvSpPr>
                <a:spLocks noChangeShapeType="1"/>
              </p:cNvSpPr>
              <p:nvPr/>
            </p:nvSpPr>
            <p:spPr bwMode="auto">
              <a:xfrm>
                <a:off x="4032" y="2832"/>
                <a:ext cx="1388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057" name="Rectangle 19"/>
              <p:cNvSpPr>
                <a:spLocks noChangeArrowheads="1"/>
              </p:cNvSpPr>
              <p:nvPr/>
            </p:nvSpPr>
            <p:spPr bwMode="auto">
              <a:xfrm>
                <a:off x="4320" y="2304"/>
                <a:ext cx="812" cy="524"/>
              </a:xfrm>
              <a:prstGeom prst="rect">
                <a:avLst/>
              </a:prstGeom>
              <a:solidFill>
                <a:srgbClr val="00FF00"/>
              </a:solidFill>
              <a:ln w="19080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sp>
          <p:nvSpPr>
            <p:cNvPr id="87047" name="Oval 20"/>
            <p:cNvSpPr>
              <a:spLocks noChangeArrowheads="1"/>
            </p:cNvSpPr>
            <p:nvPr/>
          </p:nvSpPr>
          <p:spPr bwMode="auto">
            <a:xfrm>
              <a:off x="4140" y="2028"/>
              <a:ext cx="80" cy="72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87048" name="Text Box 21"/>
            <p:cNvSpPr txBox="1">
              <a:spLocks noChangeArrowheads="1"/>
            </p:cNvSpPr>
            <p:nvPr/>
          </p:nvSpPr>
          <p:spPr bwMode="auto">
            <a:xfrm>
              <a:off x="1374" y="2409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87049" name="Text Box 22"/>
            <p:cNvSpPr txBox="1">
              <a:spLocks noChangeArrowheads="1"/>
            </p:cNvSpPr>
            <p:nvPr/>
          </p:nvSpPr>
          <p:spPr bwMode="auto">
            <a:xfrm>
              <a:off x="2430" y="2529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87050" name="Text Box 23"/>
            <p:cNvSpPr txBox="1">
              <a:spLocks noChangeArrowheads="1"/>
            </p:cNvSpPr>
            <p:nvPr/>
          </p:nvSpPr>
          <p:spPr bwMode="auto">
            <a:xfrm>
              <a:off x="3894" y="1869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87051" name="Oval 24"/>
            <p:cNvSpPr>
              <a:spLocks noChangeArrowheads="1"/>
            </p:cNvSpPr>
            <p:nvPr/>
          </p:nvSpPr>
          <p:spPr bwMode="auto">
            <a:xfrm>
              <a:off x="2503" y="2376"/>
              <a:ext cx="80" cy="72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87052" name="Oval 25"/>
            <p:cNvSpPr>
              <a:spLocks noChangeArrowheads="1"/>
            </p:cNvSpPr>
            <p:nvPr/>
          </p:nvSpPr>
          <p:spPr bwMode="auto">
            <a:xfrm>
              <a:off x="1616" y="2401"/>
              <a:ext cx="80" cy="72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sp>
        <p:nvSpPr>
          <p:cNvPr id="82970" name="Text Box 26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Line Clipping: Passo 1a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066" name="Group 1"/>
          <p:cNvGrpSpPr>
            <a:grpSpLocks/>
          </p:cNvGrpSpPr>
          <p:nvPr/>
        </p:nvGrpSpPr>
        <p:grpSpPr bwMode="auto">
          <a:xfrm>
            <a:off x="1522413" y="2665413"/>
            <a:ext cx="2967037" cy="2128837"/>
            <a:chOff x="959" y="1679"/>
            <a:chExt cx="1869" cy="1341"/>
          </a:xfrm>
        </p:grpSpPr>
        <p:sp>
          <p:nvSpPr>
            <p:cNvPr id="88085" name="Rectangle 2"/>
            <p:cNvSpPr>
              <a:spLocks noChangeArrowheads="1"/>
            </p:cNvSpPr>
            <p:nvPr/>
          </p:nvSpPr>
          <p:spPr bwMode="auto">
            <a:xfrm>
              <a:off x="1395" y="1971"/>
              <a:ext cx="954" cy="667"/>
            </a:xfrm>
            <a:prstGeom prst="rect">
              <a:avLst/>
            </a:prstGeom>
            <a:solidFill>
              <a:srgbClr val="009900"/>
            </a:solidFill>
            <a:ln w="1908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88086" name="Line 3"/>
            <p:cNvSpPr>
              <a:spLocks noChangeShapeType="1"/>
            </p:cNvSpPr>
            <p:nvPr/>
          </p:nvSpPr>
          <p:spPr bwMode="auto">
            <a:xfrm flipV="1">
              <a:off x="1729" y="1774"/>
              <a:ext cx="1098" cy="436"/>
            </a:xfrm>
            <a:prstGeom prst="line">
              <a:avLst/>
            </a:prstGeom>
            <a:noFill/>
            <a:ln w="2844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087" name="Line 4"/>
            <p:cNvSpPr>
              <a:spLocks noChangeShapeType="1"/>
            </p:cNvSpPr>
            <p:nvPr/>
          </p:nvSpPr>
          <p:spPr bwMode="auto">
            <a:xfrm>
              <a:off x="1729" y="2210"/>
              <a:ext cx="1050" cy="714"/>
            </a:xfrm>
            <a:prstGeom prst="line">
              <a:avLst/>
            </a:prstGeom>
            <a:noFill/>
            <a:ln w="2844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088" name="Line 5"/>
            <p:cNvSpPr>
              <a:spLocks noChangeShapeType="1"/>
            </p:cNvSpPr>
            <p:nvPr/>
          </p:nvSpPr>
          <p:spPr bwMode="auto">
            <a:xfrm flipH="1" flipV="1">
              <a:off x="958" y="1678"/>
              <a:ext cx="772" cy="532"/>
            </a:xfrm>
            <a:prstGeom prst="line">
              <a:avLst/>
            </a:prstGeom>
            <a:noFill/>
            <a:ln w="2844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089" name="Line 6"/>
            <p:cNvSpPr>
              <a:spLocks noChangeShapeType="1"/>
            </p:cNvSpPr>
            <p:nvPr/>
          </p:nvSpPr>
          <p:spPr bwMode="auto">
            <a:xfrm flipH="1">
              <a:off x="1102" y="2210"/>
              <a:ext cx="628" cy="810"/>
            </a:xfrm>
            <a:prstGeom prst="line">
              <a:avLst/>
            </a:prstGeom>
            <a:noFill/>
            <a:ln w="2844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090" name="Oval 7"/>
            <p:cNvSpPr>
              <a:spLocks noChangeArrowheads="1"/>
            </p:cNvSpPr>
            <p:nvPr/>
          </p:nvSpPr>
          <p:spPr bwMode="auto">
            <a:xfrm>
              <a:off x="1682" y="2161"/>
              <a:ext cx="116" cy="116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88091" name="Text Box 8"/>
            <p:cNvSpPr txBox="1">
              <a:spLocks noChangeArrowheads="1"/>
            </p:cNvSpPr>
            <p:nvPr/>
          </p:nvSpPr>
          <p:spPr bwMode="auto">
            <a:xfrm>
              <a:off x="1637" y="2257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88092" name="Text Box 9"/>
            <p:cNvSpPr txBox="1">
              <a:spLocks noChangeArrowheads="1"/>
            </p:cNvSpPr>
            <p:nvPr/>
          </p:nvSpPr>
          <p:spPr bwMode="auto">
            <a:xfrm>
              <a:off x="1767" y="1692"/>
              <a:ext cx="21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T</a:t>
              </a:r>
            </a:p>
          </p:txBody>
        </p:sp>
        <p:sp>
          <p:nvSpPr>
            <p:cNvPr id="88093" name="Text Box 10"/>
            <p:cNvSpPr txBox="1">
              <a:spLocks noChangeArrowheads="1"/>
            </p:cNvSpPr>
            <p:nvPr/>
          </p:nvSpPr>
          <p:spPr bwMode="auto">
            <a:xfrm>
              <a:off x="1143" y="2171"/>
              <a:ext cx="21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</a:t>
              </a:r>
            </a:p>
          </p:txBody>
        </p:sp>
        <p:sp>
          <p:nvSpPr>
            <p:cNvPr id="88094" name="Text Box 11"/>
            <p:cNvSpPr txBox="1">
              <a:spLocks noChangeArrowheads="1"/>
            </p:cNvSpPr>
            <p:nvPr/>
          </p:nvSpPr>
          <p:spPr bwMode="auto">
            <a:xfrm>
              <a:off x="1815" y="2698"/>
              <a:ext cx="21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B</a:t>
              </a:r>
            </a:p>
          </p:txBody>
        </p:sp>
        <p:sp>
          <p:nvSpPr>
            <p:cNvPr id="88095" name="Text Box 12"/>
            <p:cNvSpPr txBox="1">
              <a:spLocks noChangeArrowheads="1"/>
            </p:cNvSpPr>
            <p:nvPr/>
          </p:nvSpPr>
          <p:spPr bwMode="auto">
            <a:xfrm>
              <a:off x="2389" y="2171"/>
              <a:ext cx="22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R</a:t>
              </a:r>
            </a:p>
          </p:txBody>
        </p:sp>
      </p:grpSp>
      <p:grpSp>
        <p:nvGrpSpPr>
          <p:cNvPr id="88067" name="Group 13"/>
          <p:cNvGrpSpPr>
            <a:grpSpLocks/>
          </p:cNvGrpSpPr>
          <p:nvPr/>
        </p:nvGrpSpPr>
        <p:grpSpPr bwMode="auto">
          <a:xfrm>
            <a:off x="4730750" y="2284413"/>
            <a:ext cx="3797300" cy="2814637"/>
            <a:chOff x="2980" y="1439"/>
            <a:chExt cx="2392" cy="1773"/>
          </a:xfrm>
        </p:grpSpPr>
        <p:sp>
          <p:nvSpPr>
            <p:cNvPr id="88072" name="Rectangle 14"/>
            <p:cNvSpPr>
              <a:spLocks noChangeArrowheads="1"/>
            </p:cNvSpPr>
            <p:nvPr/>
          </p:nvSpPr>
          <p:spPr bwMode="auto">
            <a:xfrm>
              <a:off x="3984" y="1971"/>
              <a:ext cx="956" cy="668"/>
            </a:xfrm>
            <a:prstGeom prst="rect">
              <a:avLst/>
            </a:prstGeom>
            <a:solidFill>
              <a:srgbClr val="009900"/>
            </a:solidFill>
            <a:ln w="1908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88073" name="Text Box 15"/>
            <p:cNvSpPr txBox="1">
              <a:spLocks noChangeArrowheads="1"/>
            </p:cNvSpPr>
            <p:nvPr/>
          </p:nvSpPr>
          <p:spPr bwMode="auto">
            <a:xfrm>
              <a:off x="2980" y="2161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88074" name="Line 16"/>
            <p:cNvSpPr>
              <a:spLocks noChangeShapeType="1"/>
            </p:cNvSpPr>
            <p:nvPr/>
          </p:nvSpPr>
          <p:spPr bwMode="auto">
            <a:xfrm flipV="1">
              <a:off x="3264" y="1438"/>
              <a:ext cx="1868" cy="868"/>
            </a:xfrm>
            <a:prstGeom prst="line">
              <a:avLst/>
            </a:prstGeom>
            <a:noFill/>
            <a:ln w="2844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075" name="Line 17"/>
            <p:cNvSpPr>
              <a:spLocks noChangeShapeType="1"/>
            </p:cNvSpPr>
            <p:nvPr/>
          </p:nvSpPr>
          <p:spPr bwMode="auto">
            <a:xfrm flipV="1">
              <a:off x="3264" y="1869"/>
              <a:ext cx="2108" cy="437"/>
            </a:xfrm>
            <a:prstGeom prst="line">
              <a:avLst/>
            </a:prstGeom>
            <a:noFill/>
            <a:ln w="2844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076" name="Line 18"/>
            <p:cNvSpPr>
              <a:spLocks noChangeShapeType="1"/>
            </p:cNvSpPr>
            <p:nvPr/>
          </p:nvSpPr>
          <p:spPr bwMode="auto">
            <a:xfrm>
              <a:off x="3264" y="2305"/>
              <a:ext cx="2108" cy="428"/>
            </a:xfrm>
            <a:prstGeom prst="line">
              <a:avLst/>
            </a:prstGeom>
            <a:noFill/>
            <a:ln w="2844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077" name="Line 19"/>
            <p:cNvSpPr>
              <a:spLocks noChangeShapeType="1"/>
            </p:cNvSpPr>
            <p:nvPr/>
          </p:nvSpPr>
          <p:spPr bwMode="auto">
            <a:xfrm>
              <a:off x="3264" y="2305"/>
              <a:ext cx="1868" cy="906"/>
            </a:xfrm>
            <a:prstGeom prst="line">
              <a:avLst/>
            </a:prstGeom>
            <a:noFill/>
            <a:ln w="2844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078" name="Oval 20"/>
            <p:cNvSpPr>
              <a:spLocks noChangeArrowheads="1"/>
            </p:cNvSpPr>
            <p:nvPr/>
          </p:nvSpPr>
          <p:spPr bwMode="auto">
            <a:xfrm>
              <a:off x="3216" y="2258"/>
              <a:ext cx="116" cy="116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88079" name="Text Box 21"/>
            <p:cNvSpPr txBox="1">
              <a:spLocks noChangeArrowheads="1"/>
            </p:cNvSpPr>
            <p:nvPr/>
          </p:nvSpPr>
          <p:spPr bwMode="auto">
            <a:xfrm>
              <a:off x="3972" y="1932"/>
              <a:ext cx="21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</a:t>
              </a:r>
            </a:p>
          </p:txBody>
        </p:sp>
        <p:sp>
          <p:nvSpPr>
            <p:cNvPr id="88080" name="Text Box 22"/>
            <p:cNvSpPr txBox="1">
              <a:spLocks noChangeArrowheads="1"/>
            </p:cNvSpPr>
            <p:nvPr/>
          </p:nvSpPr>
          <p:spPr bwMode="auto">
            <a:xfrm>
              <a:off x="4080" y="2161"/>
              <a:ext cx="11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spcBef>
                  <a:spcPts val="1250"/>
                </a:spcBef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</a:t>
              </a:r>
            </a:p>
          </p:txBody>
        </p:sp>
        <p:sp>
          <p:nvSpPr>
            <p:cNvPr id="88081" name="Text Box 23"/>
            <p:cNvSpPr txBox="1">
              <a:spLocks noChangeArrowheads="1"/>
            </p:cNvSpPr>
            <p:nvPr/>
          </p:nvSpPr>
          <p:spPr bwMode="auto">
            <a:xfrm>
              <a:off x="3984" y="2449"/>
              <a:ext cx="11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spcBef>
                  <a:spcPts val="1250"/>
                </a:spcBef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</a:t>
              </a:r>
            </a:p>
          </p:txBody>
        </p:sp>
        <p:sp>
          <p:nvSpPr>
            <p:cNvPr id="88082" name="Text Box 24"/>
            <p:cNvSpPr txBox="1">
              <a:spLocks noChangeArrowheads="1"/>
            </p:cNvSpPr>
            <p:nvPr/>
          </p:nvSpPr>
          <p:spPr bwMode="auto">
            <a:xfrm>
              <a:off x="4551" y="1692"/>
              <a:ext cx="32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LT</a:t>
              </a:r>
            </a:p>
          </p:txBody>
        </p:sp>
        <p:sp>
          <p:nvSpPr>
            <p:cNvPr id="88083" name="Text Box 25"/>
            <p:cNvSpPr txBox="1">
              <a:spLocks noChangeArrowheads="1"/>
            </p:cNvSpPr>
            <p:nvPr/>
          </p:nvSpPr>
          <p:spPr bwMode="auto">
            <a:xfrm>
              <a:off x="4983" y="2172"/>
              <a:ext cx="3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LR</a:t>
              </a:r>
            </a:p>
          </p:txBody>
        </p:sp>
        <p:sp>
          <p:nvSpPr>
            <p:cNvPr id="88084" name="Text Box 26"/>
            <p:cNvSpPr txBox="1">
              <a:spLocks noChangeArrowheads="1"/>
            </p:cNvSpPr>
            <p:nvPr/>
          </p:nvSpPr>
          <p:spPr bwMode="auto">
            <a:xfrm>
              <a:off x="4503" y="2650"/>
              <a:ext cx="32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LB</a:t>
              </a:r>
            </a:p>
          </p:txBody>
        </p:sp>
      </p:grpSp>
      <p:sp>
        <p:nvSpPr>
          <p:cNvPr id="83995" name="Text Box 27"/>
          <p:cNvSpPr txBox="1">
            <a:spLocks noChangeArrowheads="1"/>
          </p:cNvSpPr>
          <p:nvPr/>
        </p:nvSpPr>
        <p:spPr bwMode="auto">
          <a:xfrm>
            <a:off x="1379538" y="5334000"/>
            <a:ext cx="3117850" cy="812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P</a:t>
            </a:r>
            <a:r>
              <a:rPr lang="en-US" b="0" baseline="-300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1</a:t>
            </a:r>
            <a:r>
              <a:rPr lang="en-US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 is inside the clip window</a:t>
            </a:r>
          </a:p>
          <a:p>
            <a: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and P</a:t>
            </a:r>
            <a:r>
              <a:rPr lang="en-US" b="0" baseline="-300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2</a:t>
            </a:r>
            <a:r>
              <a:rPr lang="en-US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 is outside</a:t>
            </a:r>
          </a:p>
        </p:txBody>
      </p:sp>
      <p:sp>
        <p:nvSpPr>
          <p:cNvPr id="83996" name="Text Box 28"/>
          <p:cNvSpPr txBox="1">
            <a:spLocks noChangeArrowheads="1"/>
          </p:cNvSpPr>
          <p:nvPr/>
        </p:nvSpPr>
        <p:spPr bwMode="auto">
          <a:xfrm>
            <a:off x="5810250" y="5334000"/>
            <a:ext cx="2641600" cy="75882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P</a:t>
            </a:r>
            <a:r>
              <a:rPr lang="en-US" b="0" baseline="-300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1</a:t>
            </a:r>
            <a:r>
              <a:rPr lang="en-US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 is directly to the left</a:t>
            </a:r>
          </a:p>
          <a:p>
            <a: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ea typeface="+mn-ea"/>
              </a:rPr>
              <a:t>of the clip window</a:t>
            </a:r>
          </a:p>
        </p:txBody>
      </p:sp>
      <p:sp>
        <p:nvSpPr>
          <p:cNvPr id="83997" name="Text Box 29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Line Clipping: Passo 1b</a:t>
            </a:r>
          </a:p>
        </p:txBody>
      </p:sp>
      <p:sp>
        <p:nvSpPr>
          <p:cNvPr id="88071" name="Text Box 30"/>
          <p:cNvSpPr txBox="1">
            <a:spLocks noChangeArrowheads="1"/>
          </p:cNvSpPr>
          <p:nvPr/>
        </p:nvSpPr>
        <p:spPr bwMode="auto">
          <a:xfrm>
            <a:off x="374650" y="1949450"/>
            <a:ext cx="6878638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Cálculo dos ângulos de uma linha hipotética de P1 aos cantos.</a:t>
            </a:r>
          </a:p>
          <a:p>
            <a:pPr algn="l"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Determinar regiões L,T,R,L,TR,etc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090" name="Group 1"/>
          <p:cNvGrpSpPr>
            <a:grpSpLocks/>
          </p:cNvGrpSpPr>
          <p:nvPr/>
        </p:nvGrpSpPr>
        <p:grpSpPr bwMode="auto">
          <a:xfrm>
            <a:off x="1377950" y="2514600"/>
            <a:ext cx="3111500" cy="2889250"/>
            <a:chOff x="868" y="1584"/>
            <a:chExt cx="1960" cy="1820"/>
          </a:xfrm>
        </p:grpSpPr>
        <p:sp>
          <p:nvSpPr>
            <p:cNvPr id="89106" name="Rectangle 2"/>
            <p:cNvSpPr>
              <a:spLocks noChangeArrowheads="1"/>
            </p:cNvSpPr>
            <p:nvPr/>
          </p:nvSpPr>
          <p:spPr bwMode="auto">
            <a:xfrm>
              <a:off x="1440" y="2112"/>
              <a:ext cx="956" cy="668"/>
            </a:xfrm>
            <a:prstGeom prst="rect">
              <a:avLst/>
            </a:prstGeom>
            <a:solidFill>
              <a:srgbClr val="009900"/>
            </a:solidFill>
            <a:ln w="1908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89107" name="Text Box 3"/>
            <p:cNvSpPr txBox="1">
              <a:spLocks noChangeArrowheads="1"/>
            </p:cNvSpPr>
            <p:nvPr/>
          </p:nvSpPr>
          <p:spPr bwMode="auto">
            <a:xfrm>
              <a:off x="868" y="1584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89108" name="Line 4"/>
            <p:cNvSpPr>
              <a:spLocks noChangeShapeType="1"/>
            </p:cNvSpPr>
            <p:nvPr/>
          </p:nvSpPr>
          <p:spPr bwMode="auto">
            <a:xfrm>
              <a:off x="1152" y="1680"/>
              <a:ext cx="1628" cy="572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09" name="Line 5"/>
            <p:cNvSpPr>
              <a:spLocks noChangeShapeType="1"/>
            </p:cNvSpPr>
            <p:nvPr/>
          </p:nvSpPr>
          <p:spPr bwMode="auto">
            <a:xfrm>
              <a:off x="1152" y="1680"/>
              <a:ext cx="1676" cy="1484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0" name="Line 6"/>
            <p:cNvSpPr>
              <a:spLocks noChangeShapeType="1"/>
            </p:cNvSpPr>
            <p:nvPr/>
          </p:nvSpPr>
          <p:spPr bwMode="auto">
            <a:xfrm>
              <a:off x="1152" y="1680"/>
              <a:ext cx="1004" cy="1532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1" name="Line 7"/>
            <p:cNvSpPr>
              <a:spLocks noChangeShapeType="1"/>
            </p:cNvSpPr>
            <p:nvPr/>
          </p:nvSpPr>
          <p:spPr bwMode="auto">
            <a:xfrm>
              <a:off x="1152" y="1680"/>
              <a:ext cx="428" cy="1724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2" name="Oval 8"/>
            <p:cNvSpPr>
              <a:spLocks noChangeArrowheads="1"/>
            </p:cNvSpPr>
            <p:nvPr/>
          </p:nvSpPr>
          <p:spPr bwMode="auto">
            <a:xfrm>
              <a:off x="1104" y="1632"/>
              <a:ext cx="116" cy="116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89113" name="Text Box 9"/>
            <p:cNvSpPr txBox="1">
              <a:spLocks noChangeArrowheads="1"/>
            </p:cNvSpPr>
            <p:nvPr/>
          </p:nvSpPr>
          <p:spPr bwMode="auto">
            <a:xfrm>
              <a:off x="1726" y="2352"/>
              <a:ext cx="21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T</a:t>
              </a:r>
            </a:p>
          </p:txBody>
        </p:sp>
        <p:sp>
          <p:nvSpPr>
            <p:cNvPr id="89114" name="Text Box 10"/>
            <p:cNvSpPr txBox="1">
              <a:spLocks noChangeArrowheads="1"/>
            </p:cNvSpPr>
            <p:nvPr/>
          </p:nvSpPr>
          <p:spPr bwMode="auto">
            <a:xfrm>
              <a:off x="2014" y="2112"/>
              <a:ext cx="21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T</a:t>
              </a:r>
            </a:p>
          </p:txBody>
        </p:sp>
        <p:sp>
          <p:nvSpPr>
            <p:cNvPr id="89115" name="Text Box 11"/>
            <p:cNvSpPr txBox="1">
              <a:spLocks noChangeArrowheads="1"/>
            </p:cNvSpPr>
            <p:nvPr/>
          </p:nvSpPr>
          <p:spPr bwMode="auto">
            <a:xfrm>
              <a:off x="1438" y="2448"/>
              <a:ext cx="21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</a:t>
              </a:r>
            </a:p>
          </p:txBody>
        </p:sp>
        <p:sp>
          <p:nvSpPr>
            <p:cNvPr id="89116" name="Text Box 12"/>
            <p:cNvSpPr txBox="1">
              <a:spLocks noChangeArrowheads="1"/>
            </p:cNvSpPr>
            <p:nvPr/>
          </p:nvSpPr>
          <p:spPr bwMode="auto">
            <a:xfrm>
              <a:off x="1538" y="2832"/>
              <a:ext cx="32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LB</a:t>
              </a:r>
            </a:p>
          </p:txBody>
        </p:sp>
        <p:sp>
          <p:nvSpPr>
            <p:cNvPr id="89117" name="Text Box 13"/>
            <p:cNvSpPr txBox="1">
              <a:spLocks noChangeArrowheads="1"/>
            </p:cNvSpPr>
            <p:nvPr/>
          </p:nvSpPr>
          <p:spPr bwMode="auto">
            <a:xfrm>
              <a:off x="2093" y="2841"/>
              <a:ext cx="32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TB</a:t>
              </a:r>
            </a:p>
          </p:txBody>
        </p:sp>
        <p:sp>
          <p:nvSpPr>
            <p:cNvPr id="89118" name="Text Box 14"/>
            <p:cNvSpPr txBox="1">
              <a:spLocks noChangeArrowheads="1"/>
            </p:cNvSpPr>
            <p:nvPr/>
          </p:nvSpPr>
          <p:spPr bwMode="auto">
            <a:xfrm>
              <a:off x="2424" y="2409"/>
              <a:ext cx="3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TR</a:t>
              </a:r>
            </a:p>
          </p:txBody>
        </p:sp>
      </p:grpSp>
      <p:grpSp>
        <p:nvGrpSpPr>
          <p:cNvPr id="89091" name="Group 15"/>
          <p:cNvGrpSpPr>
            <a:grpSpLocks/>
          </p:cNvGrpSpPr>
          <p:nvPr/>
        </p:nvGrpSpPr>
        <p:grpSpPr bwMode="auto">
          <a:xfrm>
            <a:off x="4883150" y="2743200"/>
            <a:ext cx="3873500" cy="2374900"/>
            <a:chOff x="3076" y="1728"/>
            <a:chExt cx="2440" cy="1496"/>
          </a:xfrm>
        </p:grpSpPr>
        <p:sp>
          <p:nvSpPr>
            <p:cNvPr id="89094" name="Rectangle 16"/>
            <p:cNvSpPr>
              <a:spLocks noChangeArrowheads="1"/>
            </p:cNvSpPr>
            <p:nvPr/>
          </p:nvSpPr>
          <p:spPr bwMode="auto">
            <a:xfrm>
              <a:off x="4032" y="2112"/>
              <a:ext cx="956" cy="668"/>
            </a:xfrm>
            <a:prstGeom prst="rect">
              <a:avLst/>
            </a:prstGeom>
            <a:solidFill>
              <a:srgbClr val="009900"/>
            </a:solidFill>
            <a:ln w="19080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89095" name="Text Box 17"/>
            <p:cNvSpPr txBox="1">
              <a:spLocks noChangeArrowheads="1"/>
            </p:cNvSpPr>
            <p:nvPr/>
          </p:nvSpPr>
          <p:spPr bwMode="auto">
            <a:xfrm>
              <a:off x="3076" y="1728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89096" name="Text Box 18"/>
            <p:cNvSpPr txBox="1">
              <a:spLocks noChangeArrowheads="1"/>
            </p:cNvSpPr>
            <p:nvPr/>
          </p:nvSpPr>
          <p:spPr bwMode="auto">
            <a:xfrm>
              <a:off x="4656" y="2373"/>
              <a:ext cx="21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</a:t>
              </a:r>
            </a:p>
          </p:txBody>
        </p:sp>
        <p:sp>
          <p:nvSpPr>
            <p:cNvPr id="89097" name="Line 19"/>
            <p:cNvSpPr>
              <a:spLocks noChangeShapeType="1"/>
            </p:cNvSpPr>
            <p:nvPr/>
          </p:nvSpPr>
          <p:spPr bwMode="auto">
            <a:xfrm>
              <a:off x="3360" y="1872"/>
              <a:ext cx="2156" cy="308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098" name="Line 20"/>
            <p:cNvSpPr>
              <a:spLocks noChangeShapeType="1"/>
            </p:cNvSpPr>
            <p:nvPr/>
          </p:nvSpPr>
          <p:spPr bwMode="auto">
            <a:xfrm>
              <a:off x="3360" y="1872"/>
              <a:ext cx="2156" cy="764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099" name="Line 21"/>
            <p:cNvSpPr>
              <a:spLocks noChangeShapeType="1"/>
            </p:cNvSpPr>
            <p:nvPr/>
          </p:nvSpPr>
          <p:spPr bwMode="auto">
            <a:xfrm>
              <a:off x="3360" y="1872"/>
              <a:ext cx="2060" cy="1148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00" name="Line 22"/>
            <p:cNvSpPr>
              <a:spLocks noChangeShapeType="1"/>
            </p:cNvSpPr>
            <p:nvPr/>
          </p:nvSpPr>
          <p:spPr bwMode="auto">
            <a:xfrm>
              <a:off x="3360" y="1872"/>
              <a:ext cx="992" cy="1352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01" name="Text Box 23"/>
            <p:cNvSpPr txBox="1">
              <a:spLocks noChangeArrowheads="1"/>
            </p:cNvSpPr>
            <p:nvPr/>
          </p:nvSpPr>
          <p:spPr bwMode="auto">
            <a:xfrm>
              <a:off x="4723" y="2097"/>
              <a:ext cx="21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T</a:t>
              </a:r>
            </a:p>
          </p:txBody>
        </p:sp>
        <p:sp>
          <p:nvSpPr>
            <p:cNvPr id="89102" name="Text Box 24"/>
            <p:cNvSpPr txBox="1">
              <a:spLocks noChangeArrowheads="1"/>
            </p:cNvSpPr>
            <p:nvPr/>
          </p:nvSpPr>
          <p:spPr bwMode="auto">
            <a:xfrm>
              <a:off x="5041" y="2160"/>
              <a:ext cx="3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TR</a:t>
              </a:r>
            </a:p>
          </p:txBody>
        </p:sp>
        <p:sp>
          <p:nvSpPr>
            <p:cNvPr id="89103" name="Text Box 25"/>
            <p:cNvSpPr txBox="1">
              <a:spLocks noChangeArrowheads="1"/>
            </p:cNvSpPr>
            <p:nvPr/>
          </p:nvSpPr>
          <p:spPr bwMode="auto">
            <a:xfrm>
              <a:off x="5016" y="2601"/>
              <a:ext cx="33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LR</a:t>
              </a:r>
            </a:p>
          </p:txBody>
        </p:sp>
        <p:sp>
          <p:nvSpPr>
            <p:cNvPr id="89104" name="Text Box 26"/>
            <p:cNvSpPr txBox="1">
              <a:spLocks noChangeArrowheads="1"/>
            </p:cNvSpPr>
            <p:nvPr/>
          </p:nvSpPr>
          <p:spPr bwMode="auto">
            <a:xfrm>
              <a:off x="4444" y="2889"/>
              <a:ext cx="32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LB</a:t>
              </a:r>
            </a:p>
          </p:txBody>
        </p:sp>
        <p:sp>
          <p:nvSpPr>
            <p:cNvPr id="89105" name="Oval 27"/>
            <p:cNvSpPr>
              <a:spLocks noChangeArrowheads="1"/>
            </p:cNvSpPr>
            <p:nvPr/>
          </p:nvSpPr>
          <p:spPr bwMode="auto">
            <a:xfrm>
              <a:off x="3312" y="1824"/>
              <a:ext cx="116" cy="116"/>
            </a:xfrm>
            <a:prstGeom prst="ellipse">
              <a:avLst/>
            </a:prstGeom>
            <a:solidFill>
              <a:srgbClr val="FF0033"/>
            </a:solidFill>
            <a:ln w="12600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sp>
        <p:nvSpPr>
          <p:cNvPr id="85020" name="Text Box 28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Line Clipping: Passo 1b</a:t>
            </a:r>
          </a:p>
        </p:txBody>
      </p:sp>
      <p:sp>
        <p:nvSpPr>
          <p:cNvPr id="89093" name="Text Box 29"/>
          <p:cNvSpPr txBox="1">
            <a:spLocks noChangeArrowheads="1"/>
          </p:cNvSpPr>
          <p:nvPr/>
        </p:nvSpPr>
        <p:spPr bwMode="auto">
          <a:xfrm>
            <a:off x="282575" y="1833563"/>
            <a:ext cx="6878638" cy="703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Cálculo dos ângulos de uma linha hipotética de P1 aos cantos.</a:t>
            </a:r>
          </a:p>
          <a:p>
            <a:pPr algn="l">
              <a:buClrTx/>
              <a:buFontTx/>
              <a:buNone/>
            </a:pPr>
            <a:r>
              <a:rPr lang="pt-BR" altLang="pt-BR" sz="2000" b="0">
                <a:latin typeface="Times New Roman" pitchFamily="16" charset="0"/>
              </a:rPr>
              <a:t>Determinar regiões L,T,R,L,TR,etc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234950" y="1096963"/>
            <a:ext cx="8599488" cy="5191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99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ahoma" pitchFamily="32" charset="0"/>
                <a:ea typeface="+mn-ea"/>
              </a:rPr>
              <a:t>O que é clipping?</a:t>
            </a:r>
          </a:p>
        </p:txBody>
      </p:sp>
      <p:sp>
        <p:nvSpPr>
          <p:cNvPr id="47107" name="Text Box 2"/>
          <p:cNvSpPr txBox="1">
            <a:spLocks noChangeArrowheads="1"/>
          </p:cNvSpPr>
          <p:nvPr/>
        </p:nvSpPr>
        <p:spPr bwMode="auto">
          <a:xfrm>
            <a:off x="244475" y="1828800"/>
            <a:ext cx="8716963" cy="394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b="0"/>
              <a:t>Clipping é um procedimento para o particionamento de primitivas geométricas: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Distinguir se primitivas geométricas estão dentro ou fora do </a:t>
            </a:r>
            <a:r>
              <a:rPr lang="pt-BR" altLang="pt-BR" b="0">
                <a:solidFill>
                  <a:srgbClr val="FFFC6F"/>
                </a:solidFill>
              </a:rPr>
              <a:t>viewing frustum </a:t>
            </a:r>
            <a:r>
              <a:rPr lang="pt-BR" altLang="pt-BR" b="0"/>
              <a:t>(</a:t>
            </a:r>
            <a:r>
              <a:rPr lang="en-US" altLang="pt-BR" b="0"/>
              <a:t>regiões do espaço especificadas)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Distinguir se primitivas geométricas estão dentro ou fora do </a:t>
            </a:r>
            <a:r>
              <a:rPr lang="pt-BR" altLang="pt-BR" b="0">
                <a:solidFill>
                  <a:srgbClr val="FFFC6F"/>
                </a:solidFill>
              </a:rPr>
              <a:t>picking frustum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Detectar intersecções entre primitivas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Calcular sombras (em 3D)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ext Box 1"/>
          <p:cNvSpPr txBox="1">
            <a:spLocks noChangeArrowheads="1"/>
          </p:cNvSpPr>
          <p:nvPr/>
        </p:nvSpPr>
        <p:spPr bwMode="auto">
          <a:xfrm>
            <a:off x="1066800" y="1676400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Para determinar em qual região </a:t>
            </a:r>
            <a:r>
              <a:rPr lang="en-US" altLang="pt-BR" b="0" i="1"/>
              <a:t>P</a:t>
            </a:r>
            <a:r>
              <a:rPr lang="en-US" altLang="pt-BR" b="0" i="1" baseline="-25000"/>
              <a:t>2</a:t>
            </a:r>
            <a:r>
              <a:rPr lang="en-US" altLang="pt-BR" b="0"/>
              <a:t> está: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Compare-se a inclinação da reta com as inclinações das retas hipotéticas calculadas.</a:t>
            </a:r>
          </a:p>
          <a:p>
            <a:pPr lvl="2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 u="sng"/>
              <a:t>Exemplo</a:t>
            </a:r>
            <a:r>
              <a:rPr lang="en-US" altLang="pt-BR" b="0"/>
              <a:t>: </a:t>
            </a:r>
            <a:r>
              <a:rPr lang="en-US" altLang="pt-BR" b="0" i="1"/>
              <a:t>P</a:t>
            </a:r>
            <a:r>
              <a:rPr lang="en-US" altLang="pt-BR" b="0" i="1" baseline="-25000"/>
              <a:t>1</a:t>
            </a:r>
            <a:r>
              <a:rPr lang="en-US" altLang="pt-BR" b="0"/>
              <a:t> está à esquerda, </a:t>
            </a:r>
            <a:r>
              <a:rPr lang="en-US" altLang="pt-BR" b="0" i="1"/>
              <a:t>P</a:t>
            </a:r>
            <a:r>
              <a:rPr lang="en-US" altLang="pt-BR" b="0" i="1" baseline="-25000"/>
              <a:t>2</a:t>
            </a:r>
            <a:r>
              <a:rPr lang="en-US" altLang="pt-BR" b="0"/>
              <a:t> está em LT.</a:t>
            </a:r>
          </a:p>
        </p:txBody>
      </p:sp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960438" y="3962400"/>
            <a:ext cx="7778750" cy="1784350"/>
            <a:chOff x="605" y="2496"/>
            <a:chExt cx="4900" cy="1124"/>
          </a:xfrm>
        </p:grpSpPr>
        <p:graphicFrame>
          <p:nvGraphicFramePr>
            <p:cNvPr id="90117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93177785"/>
                </p:ext>
              </p:extLst>
            </p:nvPr>
          </p:nvGraphicFramePr>
          <p:xfrm>
            <a:off x="1584" y="3072"/>
            <a:ext cx="2444" cy="5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0154" r:id="rId4" imgW="1729440" imgH="425880" progId="">
                    <p:embed/>
                  </p:oleObj>
                </mc:Choice>
                <mc:Fallback>
                  <p:oleObj r:id="rId4" imgW="1729440" imgH="425880" progId="">
                    <p:embed/>
                    <p:pic>
                      <p:nvPicPr>
                        <p:cNvPr id="0" name="Object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84" y="3072"/>
                          <a:ext cx="2444" cy="548"/>
                        </a:xfrm>
                        <a:prstGeom prst="rect">
                          <a:avLst/>
                        </a:prstGeom>
                        <a:solidFill>
                          <a:srgbClr val="94CBF0"/>
                        </a:solidFill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90118" name="Group 4"/>
            <p:cNvGrpSpPr>
              <a:grpSpLocks/>
            </p:cNvGrpSpPr>
            <p:nvPr/>
          </p:nvGrpSpPr>
          <p:grpSpPr bwMode="auto">
            <a:xfrm>
              <a:off x="605" y="2496"/>
              <a:ext cx="4900" cy="330"/>
              <a:chOff x="605" y="2496"/>
              <a:chExt cx="4900" cy="330"/>
            </a:xfrm>
          </p:grpSpPr>
          <p:sp>
            <p:nvSpPr>
              <p:cNvPr id="90119" name="Text Box 5"/>
              <p:cNvSpPr txBox="1">
                <a:spLocks noChangeArrowheads="1"/>
              </p:cNvSpPr>
              <p:nvPr/>
            </p:nvSpPr>
            <p:spPr bwMode="auto">
              <a:xfrm>
                <a:off x="605" y="2496"/>
                <a:ext cx="4900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l">
                  <a:buClrTx/>
                  <a:buFontTx/>
                  <a:buNone/>
                </a:pPr>
                <a:r>
                  <a:rPr lang="en-US" altLang="pt-BR" sz="2400" b="0" i="1">
                    <a:latin typeface="Times New Roman" pitchFamily="16" charset="0"/>
                  </a:rPr>
                  <a:t>inclinação   P</a:t>
                </a:r>
                <a:r>
                  <a:rPr lang="en-US" altLang="pt-BR" sz="2400" b="0" i="1" baseline="-30000">
                    <a:latin typeface="Times New Roman" pitchFamily="16" charset="0"/>
                  </a:rPr>
                  <a:t>1</a:t>
                </a:r>
                <a:r>
                  <a:rPr lang="en-US" altLang="pt-BR" sz="2400" b="0" i="1">
                    <a:latin typeface="Times New Roman" pitchFamily="16" charset="0"/>
                  </a:rPr>
                  <a:t>P</a:t>
                </a:r>
                <a:r>
                  <a:rPr lang="en-US" altLang="pt-BR" sz="2400" b="0" i="1" baseline="-30000">
                    <a:latin typeface="Times New Roman" pitchFamily="16" charset="0"/>
                  </a:rPr>
                  <a:t>TR</a:t>
                </a:r>
                <a:r>
                  <a:rPr lang="en-US" altLang="pt-BR" sz="2400" b="0">
                    <a:latin typeface="Times New Roman" pitchFamily="16" charset="0"/>
                  </a:rPr>
                  <a:t>  &lt;  </a:t>
                </a:r>
                <a:r>
                  <a:rPr lang="en-US" altLang="pt-BR" sz="2400" b="0" i="1">
                    <a:solidFill>
                      <a:srgbClr val="FF0033"/>
                    </a:solidFill>
                    <a:latin typeface="Times New Roman" pitchFamily="16" charset="0"/>
                  </a:rPr>
                  <a:t>inclinação   P</a:t>
                </a:r>
                <a:r>
                  <a:rPr lang="en-US" altLang="pt-BR" sz="2400" b="0" i="1" baseline="-30000">
                    <a:solidFill>
                      <a:srgbClr val="FF0033"/>
                    </a:solidFill>
                    <a:latin typeface="Times New Roman" pitchFamily="16" charset="0"/>
                  </a:rPr>
                  <a:t>1</a:t>
                </a:r>
                <a:r>
                  <a:rPr lang="en-US" altLang="pt-BR" sz="2400" b="0" i="1">
                    <a:solidFill>
                      <a:srgbClr val="FF0033"/>
                    </a:solidFill>
                    <a:latin typeface="Times New Roman" pitchFamily="16" charset="0"/>
                  </a:rPr>
                  <a:t>P</a:t>
                </a:r>
                <a:r>
                  <a:rPr lang="en-US" altLang="pt-BR" sz="2400" b="0" i="1" baseline="-30000">
                    <a:solidFill>
                      <a:srgbClr val="FF0033"/>
                    </a:solidFill>
                    <a:latin typeface="Times New Roman" pitchFamily="16" charset="0"/>
                  </a:rPr>
                  <a:t>2</a:t>
                </a:r>
                <a:r>
                  <a:rPr lang="en-US" altLang="pt-BR" sz="2400" b="0">
                    <a:solidFill>
                      <a:srgbClr val="FF0033"/>
                    </a:solidFill>
                    <a:latin typeface="Times New Roman" pitchFamily="16" charset="0"/>
                  </a:rPr>
                  <a:t> </a:t>
                </a:r>
                <a:r>
                  <a:rPr lang="en-US" altLang="pt-BR" sz="2400" b="0">
                    <a:latin typeface="Times New Roman" pitchFamily="16" charset="0"/>
                  </a:rPr>
                  <a:t>  &lt;   </a:t>
                </a:r>
                <a:r>
                  <a:rPr lang="en-US" altLang="pt-BR" sz="2400" b="0" i="1">
                    <a:latin typeface="Times New Roman" pitchFamily="16" charset="0"/>
                  </a:rPr>
                  <a:t>inclinação  P</a:t>
                </a:r>
                <a:r>
                  <a:rPr lang="en-US" altLang="pt-BR" sz="2400" b="0" i="1" baseline="-30000">
                    <a:latin typeface="Times New Roman" pitchFamily="16" charset="0"/>
                  </a:rPr>
                  <a:t>1</a:t>
                </a:r>
                <a:r>
                  <a:rPr lang="en-US" altLang="pt-BR" sz="2400" b="0" i="1">
                    <a:latin typeface="Times New Roman" pitchFamily="16" charset="0"/>
                  </a:rPr>
                  <a:t>P</a:t>
                </a:r>
                <a:r>
                  <a:rPr lang="en-US" altLang="pt-BR" sz="2400" b="0" i="1" baseline="-30000">
                    <a:latin typeface="Times New Roman" pitchFamily="16" charset="0"/>
                  </a:rPr>
                  <a:t>TL</a:t>
                </a:r>
              </a:p>
            </p:txBody>
          </p:sp>
          <p:sp>
            <p:nvSpPr>
              <p:cNvPr id="90120" name="Line 6"/>
              <p:cNvSpPr>
                <a:spLocks noChangeShapeType="1"/>
              </p:cNvSpPr>
              <p:nvPr/>
            </p:nvSpPr>
            <p:spPr bwMode="auto">
              <a:xfrm>
                <a:off x="1620" y="2510"/>
                <a:ext cx="476" cy="0"/>
              </a:xfrm>
              <a:prstGeom prst="line">
                <a:avLst/>
              </a:prstGeom>
              <a:noFill/>
              <a:ln w="1260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121" name="Line 7"/>
              <p:cNvSpPr>
                <a:spLocks noChangeShapeType="1"/>
              </p:cNvSpPr>
              <p:nvPr/>
            </p:nvSpPr>
            <p:spPr bwMode="auto">
              <a:xfrm>
                <a:off x="3264" y="2518"/>
                <a:ext cx="428" cy="0"/>
              </a:xfrm>
              <a:prstGeom prst="line">
                <a:avLst/>
              </a:prstGeom>
              <a:noFill/>
              <a:ln w="12600">
                <a:solidFill>
                  <a:srgbClr val="FF0033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122" name="Line 8"/>
              <p:cNvSpPr>
                <a:spLocks noChangeShapeType="1"/>
              </p:cNvSpPr>
              <p:nvPr/>
            </p:nvSpPr>
            <p:spPr bwMode="auto">
              <a:xfrm>
                <a:off x="4998" y="2518"/>
                <a:ext cx="476" cy="0"/>
              </a:xfrm>
              <a:prstGeom prst="line">
                <a:avLst/>
              </a:prstGeom>
              <a:noFill/>
              <a:ln w="1260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86025" name="Text Box 9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Line Clipping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Text Box 1"/>
          <p:cNvSpPr txBox="1">
            <a:spLocks noChangeArrowheads="1"/>
          </p:cNvSpPr>
          <p:nvPr/>
        </p:nvSpPr>
        <p:spPr bwMode="auto">
          <a:xfrm>
            <a:off x="287338" y="1208088"/>
            <a:ext cx="8599487" cy="519112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l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</a:t>
            </a:r>
          </a:p>
        </p:txBody>
      </p:sp>
      <p:grpSp>
        <p:nvGrpSpPr>
          <p:cNvPr id="91139" name="Group 2"/>
          <p:cNvGrpSpPr>
            <a:grpSpLocks/>
          </p:cNvGrpSpPr>
          <p:nvPr/>
        </p:nvGrpSpPr>
        <p:grpSpPr bwMode="auto">
          <a:xfrm>
            <a:off x="1905000" y="2162175"/>
            <a:ext cx="4333875" cy="3308350"/>
            <a:chOff x="1200" y="1362"/>
            <a:chExt cx="2730" cy="2084"/>
          </a:xfrm>
        </p:grpSpPr>
        <p:grpSp>
          <p:nvGrpSpPr>
            <p:cNvPr id="91150" name="Group 3"/>
            <p:cNvGrpSpPr>
              <a:grpSpLocks/>
            </p:cNvGrpSpPr>
            <p:nvPr/>
          </p:nvGrpSpPr>
          <p:grpSpPr bwMode="auto">
            <a:xfrm>
              <a:off x="1200" y="1362"/>
              <a:ext cx="2730" cy="2084"/>
              <a:chOff x="1200" y="1362"/>
              <a:chExt cx="2730" cy="2084"/>
            </a:xfrm>
          </p:grpSpPr>
          <p:sp>
            <p:nvSpPr>
              <p:cNvPr id="91152" name="Line 4"/>
              <p:cNvSpPr>
                <a:spLocks noChangeShapeType="1"/>
              </p:cNvSpPr>
              <p:nvPr/>
            </p:nvSpPr>
            <p:spPr bwMode="auto">
              <a:xfrm>
                <a:off x="1367" y="1362"/>
                <a:ext cx="2261" cy="1631"/>
              </a:xfrm>
              <a:prstGeom prst="line">
                <a:avLst/>
              </a:prstGeom>
              <a:noFill/>
              <a:ln w="28440" cap="sq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153" name="Line 5"/>
              <p:cNvSpPr>
                <a:spLocks noChangeShapeType="1"/>
              </p:cNvSpPr>
              <p:nvPr/>
            </p:nvSpPr>
            <p:spPr bwMode="auto">
              <a:xfrm>
                <a:off x="1200" y="2107"/>
                <a:ext cx="2730" cy="0"/>
              </a:xfrm>
              <a:prstGeom prst="line">
                <a:avLst/>
              </a:prstGeom>
              <a:noFill/>
              <a:ln w="19080" cap="sq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154" name="Line 6"/>
              <p:cNvSpPr>
                <a:spLocks noChangeShapeType="1"/>
              </p:cNvSpPr>
              <p:nvPr/>
            </p:nvSpPr>
            <p:spPr bwMode="auto">
              <a:xfrm>
                <a:off x="1200" y="2875"/>
                <a:ext cx="2730" cy="0"/>
              </a:xfrm>
              <a:prstGeom prst="line">
                <a:avLst/>
              </a:prstGeom>
              <a:noFill/>
              <a:ln w="19080" cap="sq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155" name="Line 7"/>
              <p:cNvSpPr>
                <a:spLocks noChangeShapeType="1"/>
              </p:cNvSpPr>
              <p:nvPr/>
            </p:nvSpPr>
            <p:spPr bwMode="auto">
              <a:xfrm>
                <a:off x="1919" y="1483"/>
                <a:ext cx="0" cy="1963"/>
              </a:xfrm>
              <a:prstGeom prst="line">
                <a:avLst/>
              </a:prstGeom>
              <a:noFill/>
              <a:ln w="19080" cap="sq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156" name="Line 8"/>
              <p:cNvSpPr>
                <a:spLocks noChangeShapeType="1"/>
              </p:cNvSpPr>
              <p:nvPr/>
            </p:nvSpPr>
            <p:spPr bwMode="auto">
              <a:xfrm>
                <a:off x="3119" y="1483"/>
                <a:ext cx="0" cy="1963"/>
              </a:xfrm>
              <a:prstGeom prst="line">
                <a:avLst/>
              </a:prstGeom>
              <a:noFill/>
              <a:ln w="19080" cap="sq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157" name="Rectangle 9"/>
              <p:cNvSpPr>
                <a:spLocks noChangeArrowheads="1"/>
              </p:cNvSpPr>
              <p:nvPr/>
            </p:nvSpPr>
            <p:spPr bwMode="auto">
              <a:xfrm>
                <a:off x="1919" y="2107"/>
                <a:ext cx="1194" cy="763"/>
              </a:xfrm>
              <a:prstGeom prst="rect">
                <a:avLst/>
              </a:prstGeom>
              <a:noFill/>
              <a:ln w="19080" cap="sq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91158" name="Oval 10"/>
              <p:cNvSpPr>
                <a:spLocks noChangeArrowheads="1"/>
              </p:cNvSpPr>
              <p:nvPr/>
            </p:nvSpPr>
            <p:spPr bwMode="auto">
              <a:xfrm>
                <a:off x="3220" y="2720"/>
                <a:ext cx="91" cy="91"/>
              </a:xfrm>
              <a:prstGeom prst="ellipse">
                <a:avLst/>
              </a:prstGeom>
              <a:solidFill>
                <a:srgbClr val="00FF00"/>
              </a:solidFill>
              <a:ln w="12600" cap="sq">
                <a:solidFill>
                  <a:srgbClr val="00FF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91159" name="Oval 11"/>
              <p:cNvSpPr>
                <a:spLocks noChangeArrowheads="1"/>
              </p:cNvSpPr>
              <p:nvPr/>
            </p:nvSpPr>
            <p:spPr bwMode="auto">
              <a:xfrm>
                <a:off x="1678" y="1586"/>
                <a:ext cx="91" cy="91"/>
              </a:xfrm>
              <a:prstGeom prst="ellipse">
                <a:avLst/>
              </a:prstGeom>
              <a:solidFill>
                <a:srgbClr val="00FF00"/>
              </a:solidFill>
              <a:ln w="12600" cap="sq">
                <a:solidFill>
                  <a:srgbClr val="00FF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sp>
          <p:nvSpPr>
            <p:cNvPr id="91151" name="Text Box 13"/>
            <p:cNvSpPr txBox="1">
              <a:spLocks noChangeArrowheads="1"/>
            </p:cNvSpPr>
            <p:nvPr/>
          </p:nvSpPr>
          <p:spPr bwMode="auto">
            <a:xfrm>
              <a:off x="3101" y="2571"/>
              <a:ext cx="556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r"/>
              <a:r>
                <a:rPr lang="en-US" altLang="pt-BR" sz="1200">
                  <a:latin typeface="Times New Roman" pitchFamily="16" charset="0"/>
                </a:rPr>
                <a:t>P</a:t>
              </a:r>
              <a:r>
                <a:rPr lang="en-US" altLang="pt-BR" sz="1200" baseline="-30000">
                  <a:latin typeface="Times New Roman" pitchFamily="16" charset="0"/>
                </a:rPr>
                <a:t>2</a:t>
              </a:r>
              <a:r>
                <a:rPr lang="en-US" altLang="pt-BR" sz="1200">
                  <a:latin typeface="Times New Roman" pitchFamily="16" charset="0"/>
                </a:rPr>
                <a:t>(11,2)</a:t>
              </a:r>
            </a:p>
          </p:txBody>
        </p:sp>
      </p:grpSp>
      <p:sp>
        <p:nvSpPr>
          <p:cNvPr id="91140" name="Text Box 15"/>
          <p:cNvSpPr txBox="1">
            <a:spLocks noChangeArrowheads="1"/>
          </p:cNvSpPr>
          <p:nvPr/>
        </p:nvSpPr>
        <p:spPr bwMode="auto">
          <a:xfrm>
            <a:off x="3130550" y="3435350"/>
            <a:ext cx="396875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91141" name="Oval 16"/>
          <p:cNvSpPr>
            <a:spLocks noChangeArrowheads="1"/>
          </p:cNvSpPr>
          <p:nvPr/>
        </p:nvSpPr>
        <p:spPr bwMode="auto">
          <a:xfrm>
            <a:off x="2982913" y="3271838"/>
            <a:ext cx="184150" cy="184150"/>
          </a:xfrm>
          <a:prstGeom prst="ellipse">
            <a:avLst/>
          </a:prstGeom>
          <a:solidFill>
            <a:srgbClr val="FF0033"/>
          </a:solidFill>
          <a:ln w="12600" cap="sq">
            <a:solidFill>
              <a:srgbClr val="FF0033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91142" name="Oval 17"/>
          <p:cNvSpPr>
            <a:spLocks noChangeArrowheads="1"/>
          </p:cNvSpPr>
          <p:nvPr/>
        </p:nvSpPr>
        <p:spPr bwMode="auto">
          <a:xfrm>
            <a:off x="2952750" y="4464050"/>
            <a:ext cx="184150" cy="184150"/>
          </a:xfrm>
          <a:prstGeom prst="ellipse">
            <a:avLst/>
          </a:prstGeom>
          <a:solidFill>
            <a:srgbClr val="FF0033"/>
          </a:solidFill>
          <a:ln w="12600" cap="sq">
            <a:solidFill>
              <a:srgbClr val="FF0033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91143" name="Oval 18"/>
          <p:cNvSpPr>
            <a:spLocks noChangeArrowheads="1"/>
          </p:cNvSpPr>
          <p:nvPr/>
        </p:nvSpPr>
        <p:spPr bwMode="auto">
          <a:xfrm>
            <a:off x="4856163" y="3271838"/>
            <a:ext cx="184150" cy="184150"/>
          </a:xfrm>
          <a:prstGeom prst="ellipse">
            <a:avLst/>
          </a:prstGeom>
          <a:solidFill>
            <a:srgbClr val="FF0033"/>
          </a:solidFill>
          <a:ln w="12600" cap="sq">
            <a:solidFill>
              <a:srgbClr val="FF0033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91144" name="Oval 19"/>
          <p:cNvSpPr>
            <a:spLocks noChangeArrowheads="1"/>
          </p:cNvSpPr>
          <p:nvPr/>
        </p:nvSpPr>
        <p:spPr bwMode="auto">
          <a:xfrm>
            <a:off x="4856163" y="4495800"/>
            <a:ext cx="184150" cy="184150"/>
          </a:xfrm>
          <a:prstGeom prst="ellipse">
            <a:avLst/>
          </a:prstGeom>
          <a:solidFill>
            <a:srgbClr val="FF0033"/>
          </a:solidFill>
          <a:ln w="12600" cap="sq">
            <a:solidFill>
              <a:srgbClr val="FF0033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91145" name="Text Box 20"/>
          <p:cNvSpPr txBox="1">
            <a:spLocks noChangeArrowheads="1"/>
          </p:cNvSpPr>
          <p:nvPr/>
        </p:nvSpPr>
        <p:spPr bwMode="auto">
          <a:xfrm>
            <a:off x="2252663" y="3344863"/>
            <a:ext cx="733425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sz="1200">
                <a:latin typeface="Times New Roman" pitchFamily="16" charset="0"/>
              </a:rPr>
              <a:t>TL(0,10)</a:t>
            </a:r>
          </a:p>
        </p:txBody>
      </p:sp>
      <p:sp>
        <p:nvSpPr>
          <p:cNvPr id="91146" name="Text Box 21"/>
          <p:cNvSpPr txBox="1">
            <a:spLocks noChangeArrowheads="1"/>
          </p:cNvSpPr>
          <p:nvPr/>
        </p:nvSpPr>
        <p:spPr bwMode="auto">
          <a:xfrm>
            <a:off x="4951413" y="3362325"/>
            <a:ext cx="819150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sz="1200">
                <a:latin typeface="Times New Roman" pitchFamily="16" charset="0"/>
              </a:rPr>
              <a:t>TR(10,10)</a:t>
            </a:r>
          </a:p>
        </p:txBody>
      </p:sp>
      <p:sp>
        <p:nvSpPr>
          <p:cNvPr id="91147" name="Text Box 22"/>
          <p:cNvSpPr txBox="1">
            <a:spLocks noChangeArrowheads="1"/>
          </p:cNvSpPr>
          <p:nvPr/>
        </p:nvSpPr>
        <p:spPr bwMode="auto">
          <a:xfrm>
            <a:off x="2447925" y="4564063"/>
            <a:ext cx="666750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sz="1200">
                <a:latin typeface="Times New Roman" pitchFamily="16" charset="0"/>
              </a:rPr>
              <a:t>BL(0,0)</a:t>
            </a:r>
          </a:p>
        </p:txBody>
      </p:sp>
      <p:sp>
        <p:nvSpPr>
          <p:cNvPr id="91148" name="Text Box 23"/>
          <p:cNvSpPr txBox="1">
            <a:spLocks noChangeArrowheads="1"/>
          </p:cNvSpPr>
          <p:nvPr/>
        </p:nvSpPr>
        <p:spPr bwMode="auto">
          <a:xfrm>
            <a:off x="4943475" y="4586288"/>
            <a:ext cx="752475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sz="1200">
                <a:latin typeface="Times New Roman" pitchFamily="16" charset="0"/>
              </a:rPr>
              <a:t>BR(10,0)</a:t>
            </a:r>
          </a:p>
        </p:txBody>
      </p:sp>
      <p:sp>
        <p:nvSpPr>
          <p:cNvPr id="91149" name="Text Box 17"/>
          <p:cNvSpPr txBox="1">
            <a:spLocks noChangeArrowheads="1"/>
          </p:cNvSpPr>
          <p:nvPr/>
        </p:nvSpPr>
        <p:spPr bwMode="auto">
          <a:xfrm>
            <a:off x="1824038" y="2455863"/>
            <a:ext cx="882650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r"/>
            <a:r>
              <a:rPr lang="en-US" altLang="pt-BR" sz="1200">
                <a:latin typeface="Times New Roman" pitchFamily="16" charset="0"/>
              </a:rPr>
              <a:t>P</a:t>
            </a:r>
            <a:r>
              <a:rPr lang="en-US" altLang="pt-BR" sz="1200" baseline="-30000">
                <a:latin typeface="Times New Roman" pitchFamily="16" charset="0"/>
              </a:rPr>
              <a:t>1</a:t>
            </a:r>
            <a:r>
              <a:rPr lang="en-US" altLang="pt-BR" sz="1200">
                <a:latin typeface="Times New Roman" pitchFamily="16" charset="0"/>
              </a:rPr>
              <a:t>(-1,14)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Text Box 1"/>
          <p:cNvSpPr txBox="1">
            <a:spLocks noChangeArrowheads="1"/>
          </p:cNvSpPr>
          <p:nvPr/>
        </p:nvSpPr>
        <p:spPr bwMode="auto">
          <a:xfrm>
            <a:off x="287338" y="1208088"/>
            <a:ext cx="8599487" cy="519112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l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</a:t>
            </a:r>
          </a:p>
        </p:txBody>
      </p:sp>
      <p:grpSp>
        <p:nvGrpSpPr>
          <p:cNvPr id="92163" name="Group 1"/>
          <p:cNvGrpSpPr>
            <a:grpSpLocks/>
          </p:cNvGrpSpPr>
          <p:nvPr/>
        </p:nvGrpSpPr>
        <p:grpSpPr bwMode="auto">
          <a:xfrm>
            <a:off x="1824038" y="2162175"/>
            <a:ext cx="5949950" cy="4100513"/>
            <a:chOff x="1824038" y="2162175"/>
            <a:chExt cx="5949950" cy="4100513"/>
          </a:xfrm>
        </p:grpSpPr>
        <p:grpSp>
          <p:nvGrpSpPr>
            <p:cNvPr id="92164" name="Group 2"/>
            <p:cNvGrpSpPr>
              <a:grpSpLocks/>
            </p:cNvGrpSpPr>
            <p:nvPr/>
          </p:nvGrpSpPr>
          <p:grpSpPr bwMode="auto">
            <a:xfrm>
              <a:off x="1824038" y="2162175"/>
              <a:ext cx="5949950" cy="4100513"/>
              <a:chOff x="1149" y="1362"/>
              <a:chExt cx="3748" cy="2583"/>
            </a:xfrm>
          </p:grpSpPr>
          <p:grpSp>
            <p:nvGrpSpPr>
              <p:cNvPr id="92175" name="Group 3"/>
              <p:cNvGrpSpPr>
                <a:grpSpLocks/>
              </p:cNvGrpSpPr>
              <p:nvPr/>
            </p:nvGrpSpPr>
            <p:grpSpPr bwMode="auto">
              <a:xfrm>
                <a:off x="1200" y="1362"/>
                <a:ext cx="3697" cy="2583"/>
                <a:chOff x="1200" y="1362"/>
                <a:chExt cx="3697" cy="2583"/>
              </a:xfrm>
            </p:grpSpPr>
            <p:sp>
              <p:nvSpPr>
                <p:cNvPr id="92178" name="Line 4"/>
                <p:cNvSpPr>
                  <a:spLocks noChangeShapeType="1"/>
                </p:cNvSpPr>
                <p:nvPr/>
              </p:nvSpPr>
              <p:spPr bwMode="auto">
                <a:xfrm>
                  <a:off x="1367" y="1362"/>
                  <a:ext cx="1874" cy="1359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2179" name="Line 5"/>
                <p:cNvSpPr>
                  <a:spLocks noChangeShapeType="1"/>
                </p:cNvSpPr>
                <p:nvPr/>
              </p:nvSpPr>
              <p:spPr bwMode="auto">
                <a:xfrm>
                  <a:off x="1200" y="2107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2180" name="Line 6"/>
                <p:cNvSpPr>
                  <a:spLocks noChangeShapeType="1"/>
                </p:cNvSpPr>
                <p:nvPr/>
              </p:nvSpPr>
              <p:spPr bwMode="auto">
                <a:xfrm>
                  <a:off x="1200" y="2875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2181" name="Line 7"/>
                <p:cNvSpPr>
                  <a:spLocks noChangeShapeType="1"/>
                </p:cNvSpPr>
                <p:nvPr/>
              </p:nvSpPr>
              <p:spPr bwMode="auto">
                <a:xfrm>
                  <a:off x="19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2182" name="Line 8"/>
                <p:cNvSpPr>
                  <a:spLocks noChangeShapeType="1"/>
                </p:cNvSpPr>
                <p:nvPr/>
              </p:nvSpPr>
              <p:spPr bwMode="auto">
                <a:xfrm>
                  <a:off x="31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2183" name="Rectangle 9"/>
                <p:cNvSpPr>
                  <a:spLocks noChangeArrowheads="1"/>
                </p:cNvSpPr>
                <p:nvPr/>
              </p:nvSpPr>
              <p:spPr bwMode="auto">
                <a:xfrm>
                  <a:off x="1919" y="2107"/>
                  <a:ext cx="1194" cy="763"/>
                </a:xfrm>
                <a:prstGeom prst="rect">
                  <a:avLst/>
                </a:prstGeom>
                <a:noFill/>
                <a:ln w="1908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2184" name="Oval 10"/>
                <p:cNvSpPr>
                  <a:spLocks noChangeArrowheads="1"/>
                </p:cNvSpPr>
                <p:nvPr/>
              </p:nvSpPr>
              <p:spPr bwMode="auto">
                <a:xfrm>
                  <a:off x="3220" y="2720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2185" name="Oval 11"/>
                <p:cNvSpPr>
                  <a:spLocks noChangeArrowheads="1"/>
                </p:cNvSpPr>
                <p:nvPr/>
              </p:nvSpPr>
              <p:spPr bwMode="auto">
                <a:xfrm>
                  <a:off x="1678" y="1586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2186" name="Line 12"/>
                <p:cNvSpPr>
                  <a:spLocks noChangeShapeType="1"/>
                </p:cNvSpPr>
                <p:nvPr/>
              </p:nvSpPr>
              <p:spPr bwMode="auto">
                <a:xfrm>
                  <a:off x="1770" y="1678"/>
                  <a:ext cx="2220" cy="19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2187" name="Line 13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3132" cy="104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2188" name="Line 14"/>
                <p:cNvSpPr>
                  <a:spLocks noChangeShapeType="1"/>
                </p:cNvSpPr>
                <p:nvPr/>
              </p:nvSpPr>
              <p:spPr bwMode="auto">
                <a:xfrm>
                  <a:off x="2597" y="2259"/>
                  <a:ext cx="1666" cy="118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2189" name="Line 15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955" cy="222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2190" name="Line 16"/>
                <p:cNvSpPr>
                  <a:spLocks noChangeShapeType="1"/>
                </p:cNvSpPr>
                <p:nvPr/>
              </p:nvSpPr>
              <p:spPr bwMode="auto">
                <a:xfrm>
                  <a:off x="1777" y="1688"/>
                  <a:ext cx="263" cy="22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92176" name="Text Box 17"/>
              <p:cNvSpPr txBox="1">
                <a:spLocks noChangeArrowheads="1"/>
              </p:cNvSpPr>
              <p:nvPr/>
            </p:nvSpPr>
            <p:spPr bwMode="auto">
              <a:xfrm>
                <a:off x="1149" y="1547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1</a:t>
                </a:r>
                <a:r>
                  <a:rPr lang="en-US" altLang="pt-BR" sz="1200">
                    <a:latin typeface="Times New Roman" pitchFamily="16" charset="0"/>
                  </a:rPr>
                  <a:t>(-1,14)</a:t>
                </a:r>
              </a:p>
            </p:txBody>
          </p:sp>
          <p:sp>
            <p:nvSpPr>
              <p:cNvPr id="92177" name="Text Box 18"/>
              <p:cNvSpPr txBox="1">
                <a:spLocks noChangeArrowheads="1"/>
              </p:cNvSpPr>
              <p:nvPr/>
            </p:nvSpPr>
            <p:spPr bwMode="auto">
              <a:xfrm>
                <a:off x="3101" y="2571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2</a:t>
                </a:r>
                <a:r>
                  <a:rPr lang="en-US" altLang="pt-BR" sz="1200">
                    <a:latin typeface="Times New Roman" pitchFamily="16" charset="0"/>
                  </a:rPr>
                  <a:t>(11,2)</a:t>
                </a:r>
              </a:p>
            </p:txBody>
          </p:sp>
        </p:grpSp>
        <p:sp>
          <p:nvSpPr>
            <p:cNvPr id="92165" name="Text Box 19"/>
            <p:cNvSpPr txBox="1">
              <a:spLocks noChangeArrowheads="1"/>
            </p:cNvSpPr>
            <p:nvPr/>
          </p:nvSpPr>
          <p:spPr bwMode="auto">
            <a:xfrm>
              <a:off x="1944688" y="2643188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2166" name="Text Box 20"/>
            <p:cNvSpPr txBox="1">
              <a:spLocks noChangeArrowheads="1"/>
            </p:cNvSpPr>
            <p:nvPr/>
          </p:nvSpPr>
          <p:spPr bwMode="auto">
            <a:xfrm>
              <a:off x="3130550" y="3435350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2167" name="Oval 21"/>
            <p:cNvSpPr>
              <a:spLocks noChangeArrowheads="1"/>
            </p:cNvSpPr>
            <p:nvPr/>
          </p:nvSpPr>
          <p:spPr bwMode="auto">
            <a:xfrm>
              <a:off x="298291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2168" name="Oval 22"/>
            <p:cNvSpPr>
              <a:spLocks noChangeArrowheads="1"/>
            </p:cNvSpPr>
            <p:nvPr/>
          </p:nvSpPr>
          <p:spPr bwMode="auto">
            <a:xfrm>
              <a:off x="2952750" y="446405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2169" name="Oval 23"/>
            <p:cNvSpPr>
              <a:spLocks noChangeArrowheads="1"/>
            </p:cNvSpPr>
            <p:nvPr/>
          </p:nvSpPr>
          <p:spPr bwMode="auto">
            <a:xfrm>
              <a:off x="485616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2170" name="Oval 24"/>
            <p:cNvSpPr>
              <a:spLocks noChangeArrowheads="1"/>
            </p:cNvSpPr>
            <p:nvPr/>
          </p:nvSpPr>
          <p:spPr bwMode="auto">
            <a:xfrm>
              <a:off x="4856163" y="449580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2171" name="Text Box 25"/>
            <p:cNvSpPr txBox="1">
              <a:spLocks noChangeArrowheads="1"/>
            </p:cNvSpPr>
            <p:nvPr/>
          </p:nvSpPr>
          <p:spPr bwMode="auto">
            <a:xfrm>
              <a:off x="2252663" y="3344863"/>
              <a:ext cx="73342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TL(0,10)</a:t>
              </a:r>
            </a:p>
          </p:txBody>
        </p:sp>
        <p:sp>
          <p:nvSpPr>
            <p:cNvPr id="92172" name="Text Box 26"/>
            <p:cNvSpPr txBox="1">
              <a:spLocks noChangeArrowheads="1"/>
            </p:cNvSpPr>
            <p:nvPr/>
          </p:nvSpPr>
          <p:spPr bwMode="auto">
            <a:xfrm>
              <a:off x="4951413" y="3362325"/>
              <a:ext cx="8191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TR(10,10)</a:t>
              </a:r>
            </a:p>
          </p:txBody>
        </p:sp>
        <p:sp>
          <p:nvSpPr>
            <p:cNvPr id="92173" name="Text Box 27"/>
            <p:cNvSpPr txBox="1">
              <a:spLocks noChangeArrowheads="1"/>
            </p:cNvSpPr>
            <p:nvPr/>
          </p:nvSpPr>
          <p:spPr bwMode="auto">
            <a:xfrm>
              <a:off x="2447925" y="4564063"/>
              <a:ext cx="6667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BL(0,0)</a:t>
              </a:r>
            </a:p>
          </p:txBody>
        </p:sp>
        <p:sp>
          <p:nvSpPr>
            <p:cNvPr id="92174" name="Text Box 28"/>
            <p:cNvSpPr txBox="1">
              <a:spLocks noChangeArrowheads="1"/>
            </p:cNvSpPr>
            <p:nvPr/>
          </p:nvSpPr>
          <p:spPr bwMode="auto">
            <a:xfrm>
              <a:off x="4943475" y="4586288"/>
              <a:ext cx="7524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BR(10,0)</a:t>
              </a:r>
            </a:p>
          </p:txBody>
        </p:sp>
      </p:grp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Text Box 1"/>
          <p:cNvSpPr txBox="1">
            <a:spLocks noChangeArrowheads="1"/>
          </p:cNvSpPr>
          <p:nvPr/>
        </p:nvSpPr>
        <p:spPr bwMode="auto">
          <a:xfrm>
            <a:off x="989013" y="1476375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33375" indent="-333375"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endParaRPr lang="en-US" altLang="pt-BR" dirty="0"/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 dirty="0" err="1"/>
              <a:t>Cálculo</a:t>
            </a:r>
            <a:r>
              <a:rPr lang="en-US" altLang="pt-BR" b="0" dirty="0"/>
              <a:t> da </a:t>
            </a:r>
            <a:r>
              <a:rPr lang="en-US" altLang="pt-BR" b="0" dirty="0" err="1"/>
              <a:t>inclinação</a:t>
            </a:r>
            <a:r>
              <a:rPr lang="en-US" altLang="pt-BR" b="0" dirty="0"/>
              <a:t> das </a:t>
            </a:r>
            <a:r>
              <a:rPr lang="en-US" altLang="pt-BR" b="0" dirty="0" err="1"/>
              <a:t>retas</a:t>
            </a:r>
            <a:endParaRPr lang="en-US" altLang="pt-BR" b="0" dirty="0"/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P1-BL =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P1-TL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P1-P2 = 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r>
              <a:rPr lang="en-US" altLang="pt-BR" sz="2400" dirty="0"/>
              <a:t> </a:t>
            </a:r>
          </a:p>
        </p:txBody>
      </p:sp>
      <p:sp>
        <p:nvSpPr>
          <p:cNvPr id="89090" name="Text Box 2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l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</a:t>
            </a:r>
          </a:p>
        </p:txBody>
      </p:sp>
      <p:grpSp>
        <p:nvGrpSpPr>
          <p:cNvPr id="93193" name="Group 15"/>
          <p:cNvGrpSpPr>
            <a:grpSpLocks/>
          </p:cNvGrpSpPr>
          <p:nvPr/>
        </p:nvGrpSpPr>
        <p:grpSpPr bwMode="auto">
          <a:xfrm>
            <a:off x="4738688" y="3141116"/>
            <a:ext cx="4225925" cy="3024188"/>
            <a:chOff x="1824038" y="2162175"/>
            <a:chExt cx="5949950" cy="4100513"/>
          </a:xfrm>
        </p:grpSpPr>
        <p:grpSp>
          <p:nvGrpSpPr>
            <p:cNvPr id="93194" name="Group 2"/>
            <p:cNvGrpSpPr>
              <a:grpSpLocks/>
            </p:cNvGrpSpPr>
            <p:nvPr/>
          </p:nvGrpSpPr>
          <p:grpSpPr bwMode="auto">
            <a:xfrm>
              <a:off x="1824038" y="2162175"/>
              <a:ext cx="5949950" cy="4100513"/>
              <a:chOff x="1149" y="1362"/>
              <a:chExt cx="3748" cy="2583"/>
            </a:xfrm>
          </p:grpSpPr>
          <p:grpSp>
            <p:nvGrpSpPr>
              <p:cNvPr id="93205" name="Group 3"/>
              <p:cNvGrpSpPr>
                <a:grpSpLocks/>
              </p:cNvGrpSpPr>
              <p:nvPr/>
            </p:nvGrpSpPr>
            <p:grpSpPr bwMode="auto">
              <a:xfrm>
                <a:off x="1200" y="1362"/>
                <a:ext cx="3697" cy="2583"/>
                <a:chOff x="1200" y="1362"/>
                <a:chExt cx="3697" cy="2583"/>
              </a:xfrm>
            </p:grpSpPr>
            <p:sp>
              <p:nvSpPr>
                <p:cNvPr id="93208" name="Line 4"/>
                <p:cNvSpPr>
                  <a:spLocks noChangeShapeType="1"/>
                </p:cNvSpPr>
                <p:nvPr/>
              </p:nvSpPr>
              <p:spPr bwMode="auto">
                <a:xfrm>
                  <a:off x="1367" y="1362"/>
                  <a:ext cx="1874" cy="1359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09" name="Line 5"/>
                <p:cNvSpPr>
                  <a:spLocks noChangeShapeType="1"/>
                </p:cNvSpPr>
                <p:nvPr/>
              </p:nvSpPr>
              <p:spPr bwMode="auto">
                <a:xfrm>
                  <a:off x="1200" y="2107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0" name="Line 6"/>
                <p:cNvSpPr>
                  <a:spLocks noChangeShapeType="1"/>
                </p:cNvSpPr>
                <p:nvPr/>
              </p:nvSpPr>
              <p:spPr bwMode="auto">
                <a:xfrm>
                  <a:off x="1200" y="2875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1" name="Line 7"/>
                <p:cNvSpPr>
                  <a:spLocks noChangeShapeType="1"/>
                </p:cNvSpPr>
                <p:nvPr/>
              </p:nvSpPr>
              <p:spPr bwMode="auto">
                <a:xfrm>
                  <a:off x="19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2" name="Line 8"/>
                <p:cNvSpPr>
                  <a:spLocks noChangeShapeType="1"/>
                </p:cNvSpPr>
                <p:nvPr/>
              </p:nvSpPr>
              <p:spPr bwMode="auto">
                <a:xfrm>
                  <a:off x="31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3" name="Rectangle 9"/>
                <p:cNvSpPr>
                  <a:spLocks noChangeArrowheads="1"/>
                </p:cNvSpPr>
                <p:nvPr/>
              </p:nvSpPr>
              <p:spPr bwMode="auto">
                <a:xfrm>
                  <a:off x="1919" y="2107"/>
                  <a:ext cx="1194" cy="763"/>
                </a:xfrm>
                <a:prstGeom prst="rect">
                  <a:avLst/>
                </a:prstGeom>
                <a:noFill/>
                <a:ln w="1908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4" name="Oval 10"/>
                <p:cNvSpPr>
                  <a:spLocks noChangeArrowheads="1"/>
                </p:cNvSpPr>
                <p:nvPr/>
              </p:nvSpPr>
              <p:spPr bwMode="auto">
                <a:xfrm>
                  <a:off x="3220" y="2720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5" name="Oval 11"/>
                <p:cNvSpPr>
                  <a:spLocks noChangeArrowheads="1"/>
                </p:cNvSpPr>
                <p:nvPr/>
              </p:nvSpPr>
              <p:spPr bwMode="auto">
                <a:xfrm>
                  <a:off x="1678" y="1586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6" name="Line 12"/>
                <p:cNvSpPr>
                  <a:spLocks noChangeShapeType="1"/>
                </p:cNvSpPr>
                <p:nvPr/>
              </p:nvSpPr>
              <p:spPr bwMode="auto">
                <a:xfrm>
                  <a:off x="1770" y="1678"/>
                  <a:ext cx="2220" cy="19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7" name="Line 13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3132" cy="104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8" name="Line 14"/>
                <p:cNvSpPr>
                  <a:spLocks noChangeShapeType="1"/>
                </p:cNvSpPr>
                <p:nvPr/>
              </p:nvSpPr>
              <p:spPr bwMode="auto">
                <a:xfrm>
                  <a:off x="2597" y="2259"/>
                  <a:ext cx="1666" cy="118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9" name="Line 15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955" cy="222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20" name="Line 16"/>
                <p:cNvSpPr>
                  <a:spLocks noChangeShapeType="1"/>
                </p:cNvSpPr>
                <p:nvPr/>
              </p:nvSpPr>
              <p:spPr bwMode="auto">
                <a:xfrm>
                  <a:off x="1777" y="1688"/>
                  <a:ext cx="263" cy="22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93206" name="Text Box 17"/>
              <p:cNvSpPr txBox="1">
                <a:spLocks noChangeArrowheads="1"/>
              </p:cNvSpPr>
              <p:nvPr/>
            </p:nvSpPr>
            <p:spPr bwMode="auto">
              <a:xfrm>
                <a:off x="1149" y="1547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1</a:t>
                </a:r>
                <a:r>
                  <a:rPr lang="en-US" altLang="pt-BR" sz="1200">
                    <a:latin typeface="Times New Roman" pitchFamily="16" charset="0"/>
                  </a:rPr>
                  <a:t>(-1,14)</a:t>
                </a:r>
              </a:p>
            </p:txBody>
          </p:sp>
          <p:sp>
            <p:nvSpPr>
              <p:cNvPr id="93207" name="Text Box 18"/>
              <p:cNvSpPr txBox="1">
                <a:spLocks noChangeArrowheads="1"/>
              </p:cNvSpPr>
              <p:nvPr/>
            </p:nvSpPr>
            <p:spPr bwMode="auto">
              <a:xfrm>
                <a:off x="3101" y="2571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2</a:t>
                </a:r>
                <a:r>
                  <a:rPr lang="en-US" altLang="pt-BR" sz="1200">
                    <a:latin typeface="Times New Roman" pitchFamily="16" charset="0"/>
                  </a:rPr>
                  <a:t>(11,2)</a:t>
                </a:r>
              </a:p>
            </p:txBody>
          </p:sp>
        </p:grpSp>
        <p:sp>
          <p:nvSpPr>
            <p:cNvPr id="93195" name="Text Box 19"/>
            <p:cNvSpPr txBox="1">
              <a:spLocks noChangeArrowheads="1"/>
            </p:cNvSpPr>
            <p:nvPr/>
          </p:nvSpPr>
          <p:spPr bwMode="auto">
            <a:xfrm>
              <a:off x="1944688" y="2643188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6" name="Text Box 20"/>
            <p:cNvSpPr txBox="1">
              <a:spLocks noChangeArrowheads="1"/>
            </p:cNvSpPr>
            <p:nvPr/>
          </p:nvSpPr>
          <p:spPr bwMode="auto">
            <a:xfrm>
              <a:off x="3130550" y="3435350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7" name="Oval 21"/>
            <p:cNvSpPr>
              <a:spLocks noChangeArrowheads="1"/>
            </p:cNvSpPr>
            <p:nvPr/>
          </p:nvSpPr>
          <p:spPr bwMode="auto">
            <a:xfrm>
              <a:off x="298291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8" name="Oval 22"/>
            <p:cNvSpPr>
              <a:spLocks noChangeArrowheads="1"/>
            </p:cNvSpPr>
            <p:nvPr/>
          </p:nvSpPr>
          <p:spPr bwMode="auto">
            <a:xfrm>
              <a:off x="2952750" y="446405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9" name="Oval 23"/>
            <p:cNvSpPr>
              <a:spLocks noChangeArrowheads="1"/>
            </p:cNvSpPr>
            <p:nvPr/>
          </p:nvSpPr>
          <p:spPr bwMode="auto">
            <a:xfrm>
              <a:off x="485616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0" name="Oval 24"/>
            <p:cNvSpPr>
              <a:spLocks noChangeArrowheads="1"/>
            </p:cNvSpPr>
            <p:nvPr/>
          </p:nvSpPr>
          <p:spPr bwMode="auto">
            <a:xfrm>
              <a:off x="4856163" y="449580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1" name="Text Box 25"/>
            <p:cNvSpPr txBox="1">
              <a:spLocks noChangeArrowheads="1"/>
            </p:cNvSpPr>
            <p:nvPr/>
          </p:nvSpPr>
          <p:spPr bwMode="auto">
            <a:xfrm>
              <a:off x="2252663" y="3344863"/>
              <a:ext cx="73342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TL(0,10)</a:t>
              </a:r>
            </a:p>
          </p:txBody>
        </p:sp>
        <p:sp>
          <p:nvSpPr>
            <p:cNvPr id="93202" name="Text Box 26"/>
            <p:cNvSpPr txBox="1">
              <a:spLocks noChangeArrowheads="1"/>
            </p:cNvSpPr>
            <p:nvPr/>
          </p:nvSpPr>
          <p:spPr bwMode="auto">
            <a:xfrm>
              <a:off x="4951413" y="3362325"/>
              <a:ext cx="8191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TR(10,10)</a:t>
              </a:r>
            </a:p>
          </p:txBody>
        </p:sp>
        <p:sp>
          <p:nvSpPr>
            <p:cNvPr id="93203" name="Text Box 27"/>
            <p:cNvSpPr txBox="1">
              <a:spLocks noChangeArrowheads="1"/>
            </p:cNvSpPr>
            <p:nvPr/>
          </p:nvSpPr>
          <p:spPr bwMode="auto">
            <a:xfrm>
              <a:off x="2447925" y="4564063"/>
              <a:ext cx="6667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BL(0,0)</a:t>
              </a:r>
            </a:p>
          </p:txBody>
        </p:sp>
        <p:sp>
          <p:nvSpPr>
            <p:cNvPr id="93204" name="Text Box 28"/>
            <p:cNvSpPr txBox="1">
              <a:spLocks noChangeArrowheads="1"/>
            </p:cNvSpPr>
            <p:nvPr/>
          </p:nvSpPr>
          <p:spPr bwMode="auto">
            <a:xfrm>
              <a:off x="4943475" y="4586288"/>
              <a:ext cx="7524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BR(10,0)</a:t>
              </a:r>
            </a:p>
          </p:txBody>
        </p:sp>
      </p:grpSp>
      <p:pic>
        <p:nvPicPr>
          <p:cNvPr id="93336" name="Picture 152" descr="D:\Aulas\ComputacaoGrafica\CG\2020.1\PPTs 2020\eq.4.2.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563419"/>
            <a:ext cx="2016224" cy="417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Text Box 1"/>
          <p:cNvSpPr txBox="1">
            <a:spLocks noChangeArrowheads="1"/>
          </p:cNvSpPr>
          <p:nvPr/>
        </p:nvSpPr>
        <p:spPr bwMode="auto">
          <a:xfrm>
            <a:off x="989013" y="1476375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33375" indent="-333375"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endParaRPr lang="en-US" altLang="pt-BR" dirty="0"/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 dirty="0" err="1"/>
              <a:t>Cálculo</a:t>
            </a:r>
            <a:r>
              <a:rPr lang="en-US" altLang="pt-BR" b="0" dirty="0"/>
              <a:t> da </a:t>
            </a:r>
            <a:r>
              <a:rPr lang="en-US" altLang="pt-BR" b="0" dirty="0" err="1"/>
              <a:t>inclinação</a:t>
            </a:r>
            <a:r>
              <a:rPr lang="en-US" altLang="pt-BR" b="0" dirty="0"/>
              <a:t> das </a:t>
            </a:r>
            <a:r>
              <a:rPr lang="en-US" altLang="pt-BR" b="0" dirty="0" err="1"/>
              <a:t>retas</a:t>
            </a:r>
            <a:endParaRPr lang="en-US" altLang="pt-BR" b="0" dirty="0"/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P1-BL =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P1-TL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P1-P2 = 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r>
              <a:rPr lang="en-US" altLang="pt-BR" sz="2400" dirty="0"/>
              <a:t> </a:t>
            </a:r>
          </a:p>
        </p:txBody>
      </p:sp>
      <p:sp>
        <p:nvSpPr>
          <p:cNvPr id="89090" name="Text Box 2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l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</a:t>
            </a:r>
          </a:p>
        </p:txBody>
      </p:sp>
      <p:grpSp>
        <p:nvGrpSpPr>
          <p:cNvPr id="93193" name="Group 15"/>
          <p:cNvGrpSpPr>
            <a:grpSpLocks/>
          </p:cNvGrpSpPr>
          <p:nvPr/>
        </p:nvGrpSpPr>
        <p:grpSpPr bwMode="auto">
          <a:xfrm>
            <a:off x="4738688" y="3141116"/>
            <a:ext cx="4225925" cy="3024188"/>
            <a:chOff x="1824038" y="2162175"/>
            <a:chExt cx="5949950" cy="4100513"/>
          </a:xfrm>
        </p:grpSpPr>
        <p:grpSp>
          <p:nvGrpSpPr>
            <p:cNvPr id="93194" name="Group 2"/>
            <p:cNvGrpSpPr>
              <a:grpSpLocks/>
            </p:cNvGrpSpPr>
            <p:nvPr/>
          </p:nvGrpSpPr>
          <p:grpSpPr bwMode="auto">
            <a:xfrm>
              <a:off x="1824038" y="2162175"/>
              <a:ext cx="5949950" cy="4100513"/>
              <a:chOff x="1149" y="1362"/>
              <a:chExt cx="3748" cy="2583"/>
            </a:xfrm>
          </p:grpSpPr>
          <p:grpSp>
            <p:nvGrpSpPr>
              <p:cNvPr id="93205" name="Group 3"/>
              <p:cNvGrpSpPr>
                <a:grpSpLocks/>
              </p:cNvGrpSpPr>
              <p:nvPr/>
            </p:nvGrpSpPr>
            <p:grpSpPr bwMode="auto">
              <a:xfrm>
                <a:off x="1200" y="1362"/>
                <a:ext cx="3697" cy="2583"/>
                <a:chOff x="1200" y="1362"/>
                <a:chExt cx="3697" cy="2583"/>
              </a:xfrm>
            </p:grpSpPr>
            <p:sp>
              <p:nvSpPr>
                <p:cNvPr id="93208" name="Line 4"/>
                <p:cNvSpPr>
                  <a:spLocks noChangeShapeType="1"/>
                </p:cNvSpPr>
                <p:nvPr/>
              </p:nvSpPr>
              <p:spPr bwMode="auto">
                <a:xfrm>
                  <a:off x="1367" y="1362"/>
                  <a:ext cx="1874" cy="1359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09" name="Line 5"/>
                <p:cNvSpPr>
                  <a:spLocks noChangeShapeType="1"/>
                </p:cNvSpPr>
                <p:nvPr/>
              </p:nvSpPr>
              <p:spPr bwMode="auto">
                <a:xfrm>
                  <a:off x="1200" y="2107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0" name="Line 6"/>
                <p:cNvSpPr>
                  <a:spLocks noChangeShapeType="1"/>
                </p:cNvSpPr>
                <p:nvPr/>
              </p:nvSpPr>
              <p:spPr bwMode="auto">
                <a:xfrm>
                  <a:off x="1200" y="2875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1" name="Line 7"/>
                <p:cNvSpPr>
                  <a:spLocks noChangeShapeType="1"/>
                </p:cNvSpPr>
                <p:nvPr/>
              </p:nvSpPr>
              <p:spPr bwMode="auto">
                <a:xfrm>
                  <a:off x="19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2" name="Line 8"/>
                <p:cNvSpPr>
                  <a:spLocks noChangeShapeType="1"/>
                </p:cNvSpPr>
                <p:nvPr/>
              </p:nvSpPr>
              <p:spPr bwMode="auto">
                <a:xfrm>
                  <a:off x="31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3" name="Rectangle 9"/>
                <p:cNvSpPr>
                  <a:spLocks noChangeArrowheads="1"/>
                </p:cNvSpPr>
                <p:nvPr/>
              </p:nvSpPr>
              <p:spPr bwMode="auto">
                <a:xfrm>
                  <a:off x="1919" y="2107"/>
                  <a:ext cx="1194" cy="763"/>
                </a:xfrm>
                <a:prstGeom prst="rect">
                  <a:avLst/>
                </a:prstGeom>
                <a:noFill/>
                <a:ln w="1908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4" name="Oval 10"/>
                <p:cNvSpPr>
                  <a:spLocks noChangeArrowheads="1"/>
                </p:cNvSpPr>
                <p:nvPr/>
              </p:nvSpPr>
              <p:spPr bwMode="auto">
                <a:xfrm>
                  <a:off x="3220" y="2720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5" name="Oval 11"/>
                <p:cNvSpPr>
                  <a:spLocks noChangeArrowheads="1"/>
                </p:cNvSpPr>
                <p:nvPr/>
              </p:nvSpPr>
              <p:spPr bwMode="auto">
                <a:xfrm>
                  <a:off x="1678" y="1586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6" name="Line 12"/>
                <p:cNvSpPr>
                  <a:spLocks noChangeShapeType="1"/>
                </p:cNvSpPr>
                <p:nvPr/>
              </p:nvSpPr>
              <p:spPr bwMode="auto">
                <a:xfrm>
                  <a:off x="1770" y="1678"/>
                  <a:ext cx="2220" cy="19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7" name="Line 13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3132" cy="104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8" name="Line 14"/>
                <p:cNvSpPr>
                  <a:spLocks noChangeShapeType="1"/>
                </p:cNvSpPr>
                <p:nvPr/>
              </p:nvSpPr>
              <p:spPr bwMode="auto">
                <a:xfrm>
                  <a:off x="2597" y="2259"/>
                  <a:ext cx="1666" cy="118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9" name="Line 15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955" cy="222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20" name="Line 16"/>
                <p:cNvSpPr>
                  <a:spLocks noChangeShapeType="1"/>
                </p:cNvSpPr>
                <p:nvPr/>
              </p:nvSpPr>
              <p:spPr bwMode="auto">
                <a:xfrm>
                  <a:off x="1777" y="1688"/>
                  <a:ext cx="263" cy="2257"/>
                </a:xfrm>
                <a:prstGeom prst="line">
                  <a:avLst/>
                </a:prstGeom>
                <a:noFill/>
                <a:ln w="38100" cap="sq">
                  <a:solidFill>
                    <a:srgbClr val="FFFF00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93206" name="Text Box 17"/>
              <p:cNvSpPr txBox="1">
                <a:spLocks noChangeArrowheads="1"/>
              </p:cNvSpPr>
              <p:nvPr/>
            </p:nvSpPr>
            <p:spPr bwMode="auto">
              <a:xfrm>
                <a:off x="1149" y="1547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1</a:t>
                </a:r>
                <a:r>
                  <a:rPr lang="en-US" altLang="pt-BR" sz="1200">
                    <a:latin typeface="Times New Roman" pitchFamily="16" charset="0"/>
                  </a:rPr>
                  <a:t>(-1,14)</a:t>
                </a:r>
              </a:p>
            </p:txBody>
          </p:sp>
          <p:sp>
            <p:nvSpPr>
              <p:cNvPr id="93207" name="Text Box 18"/>
              <p:cNvSpPr txBox="1">
                <a:spLocks noChangeArrowheads="1"/>
              </p:cNvSpPr>
              <p:nvPr/>
            </p:nvSpPr>
            <p:spPr bwMode="auto">
              <a:xfrm>
                <a:off x="3101" y="2571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2</a:t>
                </a:r>
                <a:r>
                  <a:rPr lang="en-US" altLang="pt-BR" sz="1200">
                    <a:latin typeface="Times New Roman" pitchFamily="16" charset="0"/>
                  </a:rPr>
                  <a:t>(11,2)</a:t>
                </a:r>
              </a:p>
            </p:txBody>
          </p:sp>
        </p:grpSp>
        <p:sp>
          <p:nvSpPr>
            <p:cNvPr id="93195" name="Text Box 19"/>
            <p:cNvSpPr txBox="1">
              <a:spLocks noChangeArrowheads="1"/>
            </p:cNvSpPr>
            <p:nvPr/>
          </p:nvSpPr>
          <p:spPr bwMode="auto">
            <a:xfrm>
              <a:off x="1944688" y="2643188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6" name="Text Box 20"/>
            <p:cNvSpPr txBox="1">
              <a:spLocks noChangeArrowheads="1"/>
            </p:cNvSpPr>
            <p:nvPr/>
          </p:nvSpPr>
          <p:spPr bwMode="auto">
            <a:xfrm>
              <a:off x="3130550" y="3435350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7" name="Oval 21"/>
            <p:cNvSpPr>
              <a:spLocks noChangeArrowheads="1"/>
            </p:cNvSpPr>
            <p:nvPr/>
          </p:nvSpPr>
          <p:spPr bwMode="auto">
            <a:xfrm>
              <a:off x="298291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8" name="Oval 22"/>
            <p:cNvSpPr>
              <a:spLocks noChangeArrowheads="1"/>
            </p:cNvSpPr>
            <p:nvPr/>
          </p:nvSpPr>
          <p:spPr bwMode="auto">
            <a:xfrm>
              <a:off x="2952750" y="446405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9" name="Oval 23"/>
            <p:cNvSpPr>
              <a:spLocks noChangeArrowheads="1"/>
            </p:cNvSpPr>
            <p:nvPr/>
          </p:nvSpPr>
          <p:spPr bwMode="auto">
            <a:xfrm>
              <a:off x="485616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0" name="Oval 24"/>
            <p:cNvSpPr>
              <a:spLocks noChangeArrowheads="1"/>
            </p:cNvSpPr>
            <p:nvPr/>
          </p:nvSpPr>
          <p:spPr bwMode="auto">
            <a:xfrm>
              <a:off x="4856163" y="449580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1" name="Text Box 25"/>
            <p:cNvSpPr txBox="1">
              <a:spLocks noChangeArrowheads="1"/>
            </p:cNvSpPr>
            <p:nvPr/>
          </p:nvSpPr>
          <p:spPr bwMode="auto">
            <a:xfrm>
              <a:off x="2252663" y="3344863"/>
              <a:ext cx="73342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TL(0,10)</a:t>
              </a:r>
            </a:p>
          </p:txBody>
        </p:sp>
        <p:sp>
          <p:nvSpPr>
            <p:cNvPr id="93202" name="Text Box 26"/>
            <p:cNvSpPr txBox="1">
              <a:spLocks noChangeArrowheads="1"/>
            </p:cNvSpPr>
            <p:nvPr/>
          </p:nvSpPr>
          <p:spPr bwMode="auto">
            <a:xfrm>
              <a:off x="4951413" y="3362325"/>
              <a:ext cx="8191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TR(10,10)</a:t>
              </a:r>
            </a:p>
          </p:txBody>
        </p:sp>
        <p:sp>
          <p:nvSpPr>
            <p:cNvPr id="93203" name="Text Box 27"/>
            <p:cNvSpPr txBox="1">
              <a:spLocks noChangeArrowheads="1"/>
            </p:cNvSpPr>
            <p:nvPr/>
          </p:nvSpPr>
          <p:spPr bwMode="auto">
            <a:xfrm>
              <a:off x="2447925" y="4564063"/>
              <a:ext cx="6667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BL(0,0)</a:t>
              </a:r>
            </a:p>
          </p:txBody>
        </p:sp>
        <p:sp>
          <p:nvSpPr>
            <p:cNvPr id="93204" name="Text Box 28"/>
            <p:cNvSpPr txBox="1">
              <a:spLocks noChangeArrowheads="1"/>
            </p:cNvSpPr>
            <p:nvPr/>
          </p:nvSpPr>
          <p:spPr bwMode="auto">
            <a:xfrm>
              <a:off x="4943475" y="4586288"/>
              <a:ext cx="7524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BR(10,0)</a:t>
              </a:r>
            </a:p>
          </p:txBody>
        </p:sp>
      </p:grpSp>
      <p:pic>
        <p:nvPicPr>
          <p:cNvPr id="93336" name="Picture 152" descr="D:\Aulas\ComputacaoGrafica\CG\2020.1\PPTs 2020\eq.4.2.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563419"/>
            <a:ext cx="2016224" cy="417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ounded Rectangle 1"/>
          <p:cNvSpPr/>
          <p:nvPr/>
        </p:nvSpPr>
        <p:spPr bwMode="auto">
          <a:xfrm>
            <a:off x="1259632" y="2563419"/>
            <a:ext cx="2808312" cy="932451"/>
          </a:xfrm>
          <a:prstGeom prst="roundRect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972453"/>
      </p:ext>
    </p:extLst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Text Box 1"/>
          <p:cNvSpPr txBox="1">
            <a:spLocks noChangeArrowheads="1"/>
          </p:cNvSpPr>
          <p:nvPr/>
        </p:nvSpPr>
        <p:spPr bwMode="auto">
          <a:xfrm>
            <a:off x="989013" y="1476375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33375" indent="-333375"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endParaRPr lang="en-US" altLang="pt-BR" dirty="0"/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 dirty="0" err="1"/>
              <a:t>Cálculo</a:t>
            </a:r>
            <a:r>
              <a:rPr lang="en-US" altLang="pt-BR" b="0" dirty="0"/>
              <a:t> da </a:t>
            </a:r>
            <a:r>
              <a:rPr lang="en-US" altLang="pt-BR" b="0" dirty="0" err="1"/>
              <a:t>inclinação</a:t>
            </a:r>
            <a:r>
              <a:rPr lang="en-US" altLang="pt-BR" b="0" dirty="0"/>
              <a:t> das </a:t>
            </a:r>
            <a:r>
              <a:rPr lang="en-US" altLang="pt-BR" b="0" dirty="0" err="1"/>
              <a:t>retas</a:t>
            </a:r>
            <a:endParaRPr lang="en-US" altLang="pt-BR" b="0" dirty="0"/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P1-BL =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P1-TL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P1-P2 = 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r>
              <a:rPr lang="en-US" altLang="pt-BR" sz="2400" dirty="0"/>
              <a:t> </a:t>
            </a:r>
          </a:p>
        </p:txBody>
      </p:sp>
      <p:sp>
        <p:nvSpPr>
          <p:cNvPr id="89090" name="Text Box 2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l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</a:t>
            </a:r>
          </a:p>
        </p:txBody>
      </p:sp>
      <p:grpSp>
        <p:nvGrpSpPr>
          <p:cNvPr id="93193" name="Group 15"/>
          <p:cNvGrpSpPr>
            <a:grpSpLocks/>
          </p:cNvGrpSpPr>
          <p:nvPr/>
        </p:nvGrpSpPr>
        <p:grpSpPr bwMode="auto">
          <a:xfrm>
            <a:off x="4738688" y="3141116"/>
            <a:ext cx="4225925" cy="3024188"/>
            <a:chOff x="1824038" y="2162175"/>
            <a:chExt cx="5949950" cy="4100513"/>
          </a:xfrm>
        </p:grpSpPr>
        <p:grpSp>
          <p:nvGrpSpPr>
            <p:cNvPr id="93194" name="Group 2"/>
            <p:cNvGrpSpPr>
              <a:grpSpLocks/>
            </p:cNvGrpSpPr>
            <p:nvPr/>
          </p:nvGrpSpPr>
          <p:grpSpPr bwMode="auto">
            <a:xfrm>
              <a:off x="1824038" y="2162175"/>
              <a:ext cx="5949950" cy="4100513"/>
              <a:chOff x="1149" y="1362"/>
              <a:chExt cx="3748" cy="2583"/>
            </a:xfrm>
          </p:grpSpPr>
          <p:grpSp>
            <p:nvGrpSpPr>
              <p:cNvPr id="93205" name="Group 3"/>
              <p:cNvGrpSpPr>
                <a:grpSpLocks/>
              </p:cNvGrpSpPr>
              <p:nvPr/>
            </p:nvGrpSpPr>
            <p:grpSpPr bwMode="auto">
              <a:xfrm>
                <a:off x="1200" y="1362"/>
                <a:ext cx="3697" cy="2583"/>
                <a:chOff x="1200" y="1362"/>
                <a:chExt cx="3697" cy="2583"/>
              </a:xfrm>
            </p:grpSpPr>
            <p:sp>
              <p:nvSpPr>
                <p:cNvPr id="93208" name="Line 4"/>
                <p:cNvSpPr>
                  <a:spLocks noChangeShapeType="1"/>
                </p:cNvSpPr>
                <p:nvPr/>
              </p:nvSpPr>
              <p:spPr bwMode="auto">
                <a:xfrm>
                  <a:off x="1367" y="1362"/>
                  <a:ext cx="1874" cy="1359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09" name="Line 5"/>
                <p:cNvSpPr>
                  <a:spLocks noChangeShapeType="1"/>
                </p:cNvSpPr>
                <p:nvPr/>
              </p:nvSpPr>
              <p:spPr bwMode="auto">
                <a:xfrm>
                  <a:off x="1200" y="2107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0" name="Line 6"/>
                <p:cNvSpPr>
                  <a:spLocks noChangeShapeType="1"/>
                </p:cNvSpPr>
                <p:nvPr/>
              </p:nvSpPr>
              <p:spPr bwMode="auto">
                <a:xfrm>
                  <a:off x="1200" y="2875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1" name="Line 7"/>
                <p:cNvSpPr>
                  <a:spLocks noChangeShapeType="1"/>
                </p:cNvSpPr>
                <p:nvPr/>
              </p:nvSpPr>
              <p:spPr bwMode="auto">
                <a:xfrm>
                  <a:off x="19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2" name="Line 8"/>
                <p:cNvSpPr>
                  <a:spLocks noChangeShapeType="1"/>
                </p:cNvSpPr>
                <p:nvPr/>
              </p:nvSpPr>
              <p:spPr bwMode="auto">
                <a:xfrm>
                  <a:off x="31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3" name="Rectangle 9"/>
                <p:cNvSpPr>
                  <a:spLocks noChangeArrowheads="1"/>
                </p:cNvSpPr>
                <p:nvPr/>
              </p:nvSpPr>
              <p:spPr bwMode="auto">
                <a:xfrm>
                  <a:off x="1919" y="2107"/>
                  <a:ext cx="1194" cy="763"/>
                </a:xfrm>
                <a:prstGeom prst="rect">
                  <a:avLst/>
                </a:prstGeom>
                <a:noFill/>
                <a:ln w="1908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4" name="Oval 10"/>
                <p:cNvSpPr>
                  <a:spLocks noChangeArrowheads="1"/>
                </p:cNvSpPr>
                <p:nvPr/>
              </p:nvSpPr>
              <p:spPr bwMode="auto">
                <a:xfrm>
                  <a:off x="3220" y="2720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5" name="Oval 11"/>
                <p:cNvSpPr>
                  <a:spLocks noChangeArrowheads="1"/>
                </p:cNvSpPr>
                <p:nvPr/>
              </p:nvSpPr>
              <p:spPr bwMode="auto">
                <a:xfrm>
                  <a:off x="1678" y="1586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6" name="Line 12"/>
                <p:cNvSpPr>
                  <a:spLocks noChangeShapeType="1"/>
                </p:cNvSpPr>
                <p:nvPr/>
              </p:nvSpPr>
              <p:spPr bwMode="auto">
                <a:xfrm>
                  <a:off x="1770" y="1678"/>
                  <a:ext cx="2220" cy="19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7" name="Line 13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3132" cy="104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8" name="Line 14"/>
                <p:cNvSpPr>
                  <a:spLocks noChangeShapeType="1"/>
                </p:cNvSpPr>
                <p:nvPr/>
              </p:nvSpPr>
              <p:spPr bwMode="auto">
                <a:xfrm>
                  <a:off x="2597" y="2259"/>
                  <a:ext cx="1666" cy="118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9" name="Line 15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955" cy="2224"/>
                </a:xfrm>
                <a:prstGeom prst="line">
                  <a:avLst/>
                </a:prstGeom>
                <a:noFill/>
                <a:ln w="38100" cap="sq">
                  <a:solidFill>
                    <a:srgbClr val="FFFF00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20" name="Line 16"/>
                <p:cNvSpPr>
                  <a:spLocks noChangeShapeType="1"/>
                </p:cNvSpPr>
                <p:nvPr/>
              </p:nvSpPr>
              <p:spPr bwMode="auto">
                <a:xfrm>
                  <a:off x="1777" y="1688"/>
                  <a:ext cx="263" cy="22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93206" name="Text Box 17"/>
              <p:cNvSpPr txBox="1">
                <a:spLocks noChangeArrowheads="1"/>
              </p:cNvSpPr>
              <p:nvPr/>
            </p:nvSpPr>
            <p:spPr bwMode="auto">
              <a:xfrm>
                <a:off x="1149" y="1547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1</a:t>
                </a:r>
                <a:r>
                  <a:rPr lang="en-US" altLang="pt-BR" sz="1200">
                    <a:latin typeface="Times New Roman" pitchFamily="16" charset="0"/>
                  </a:rPr>
                  <a:t>(-1,14)</a:t>
                </a:r>
              </a:p>
            </p:txBody>
          </p:sp>
          <p:sp>
            <p:nvSpPr>
              <p:cNvPr id="93207" name="Text Box 18"/>
              <p:cNvSpPr txBox="1">
                <a:spLocks noChangeArrowheads="1"/>
              </p:cNvSpPr>
              <p:nvPr/>
            </p:nvSpPr>
            <p:spPr bwMode="auto">
              <a:xfrm>
                <a:off x="3101" y="2571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2</a:t>
                </a:r>
                <a:r>
                  <a:rPr lang="en-US" altLang="pt-BR" sz="1200">
                    <a:latin typeface="Times New Roman" pitchFamily="16" charset="0"/>
                  </a:rPr>
                  <a:t>(11,2)</a:t>
                </a:r>
              </a:p>
            </p:txBody>
          </p:sp>
        </p:grpSp>
        <p:sp>
          <p:nvSpPr>
            <p:cNvPr id="93195" name="Text Box 19"/>
            <p:cNvSpPr txBox="1">
              <a:spLocks noChangeArrowheads="1"/>
            </p:cNvSpPr>
            <p:nvPr/>
          </p:nvSpPr>
          <p:spPr bwMode="auto">
            <a:xfrm>
              <a:off x="1944688" y="2643188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6" name="Text Box 20"/>
            <p:cNvSpPr txBox="1">
              <a:spLocks noChangeArrowheads="1"/>
            </p:cNvSpPr>
            <p:nvPr/>
          </p:nvSpPr>
          <p:spPr bwMode="auto">
            <a:xfrm>
              <a:off x="3130550" y="3435350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7" name="Oval 21"/>
            <p:cNvSpPr>
              <a:spLocks noChangeArrowheads="1"/>
            </p:cNvSpPr>
            <p:nvPr/>
          </p:nvSpPr>
          <p:spPr bwMode="auto">
            <a:xfrm>
              <a:off x="298291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8" name="Oval 22"/>
            <p:cNvSpPr>
              <a:spLocks noChangeArrowheads="1"/>
            </p:cNvSpPr>
            <p:nvPr/>
          </p:nvSpPr>
          <p:spPr bwMode="auto">
            <a:xfrm>
              <a:off x="2952750" y="446405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9" name="Oval 23"/>
            <p:cNvSpPr>
              <a:spLocks noChangeArrowheads="1"/>
            </p:cNvSpPr>
            <p:nvPr/>
          </p:nvSpPr>
          <p:spPr bwMode="auto">
            <a:xfrm>
              <a:off x="485616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0" name="Oval 24"/>
            <p:cNvSpPr>
              <a:spLocks noChangeArrowheads="1"/>
            </p:cNvSpPr>
            <p:nvPr/>
          </p:nvSpPr>
          <p:spPr bwMode="auto">
            <a:xfrm>
              <a:off x="4856163" y="449580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1" name="Text Box 25"/>
            <p:cNvSpPr txBox="1">
              <a:spLocks noChangeArrowheads="1"/>
            </p:cNvSpPr>
            <p:nvPr/>
          </p:nvSpPr>
          <p:spPr bwMode="auto">
            <a:xfrm>
              <a:off x="2252663" y="3344863"/>
              <a:ext cx="73342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TL(0,10)</a:t>
              </a:r>
            </a:p>
          </p:txBody>
        </p:sp>
        <p:sp>
          <p:nvSpPr>
            <p:cNvPr id="93202" name="Text Box 26"/>
            <p:cNvSpPr txBox="1">
              <a:spLocks noChangeArrowheads="1"/>
            </p:cNvSpPr>
            <p:nvPr/>
          </p:nvSpPr>
          <p:spPr bwMode="auto">
            <a:xfrm>
              <a:off x="4951413" y="3362325"/>
              <a:ext cx="8191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TR(10,10)</a:t>
              </a:r>
            </a:p>
          </p:txBody>
        </p:sp>
        <p:sp>
          <p:nvSpPr>
            <p:cNvPr id="93203" name="Text Box 27"/>
            <p:cNvSpPr txBox="1">
              <a:spLocks noChangeArrowheads="1"/>
            </p:cNvSpPr>
            <p:nvPr/>
          </p:nvSpPr>
          <p:spPr bwMode="auto">
            <a:xfrm>
              <a:off x="2447925" y="4564063"/>
              <a:ext cx="6667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BL(0,0)</a:t>
              </a:r>
            </a:p>
          </p:txBody>
        </p:sp>
        <p:sp>
          <p:nvSpPr>
            <p:cNvPr id="93204" name="Text Box 28"/>
            <p:cNvSpPr txBox="1">
              <a:spLocks noChangeArrowheads="1"/>
            </p:cNvSpPr>
            <p:nvPr/>
          </p:nvSpPr>
          <p:spPr bwMode="auto">
            <a:xfrm>
              <a:off x="4943475" y="4586288"/>
              <a:ext cx="7524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BR(10,0)</a:t>
              </a:r>
            </a:p>
          </p:txBody>
        </p:sp>
      </p:grpSp>
      <p:pic>
        <p:nvPicPr>
          <p:cNvPr id="93336" name="Picture 152" descr="D:\Aulas\ComputacaoGrafica\CG\2020.1\PPTs 2020\eq.4.2.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563419"/>
            <a:ext cx="2016224" cy="417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ounded Rectangle 32"/>
          <p:cNvSpPr/>
          <p:nvPr/>
        </p:nvSpPr>
        <p:spPr bwMode="auto">
          <a:xfrm>
            <a:off x="1259632" y="3356992"/>
            <a:ext cx="2808312" cy="932451"/>
          </a:xfrm>
          <a:prstGeom prst="roundRect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41824"/>
      </p:ext>
    </p:extLst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Text Box 1"/>
          <p:cNvSpPr txBox="1">
            <a:spLocks noChangeArrowheads="1"/>
          </p:cNvSpPr>
          <p:nvPr/>
        </p:nvSpPr>
        <p:spPr bwMode="auto">
          <a:xfrm>
            <a:off x="989013" y="1476375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33375" indent="-333375"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endParaRPr lang="en-US" altLang="pt-BR" dirty="0"/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 dirty="0" err="1"/>
              <a:t>Cálculo</a:t>
            </a:r>
            <a:r>
              <a:rPr lang="en-US" altLang="pt-BR" b="0" dirty="0"/>
              <a:t> da </a:t>
            </a:r>
            <a:r>
              <a:rPr lang="en-US" altLang="pt-BR" b="0" dirty="0" err="1"/>
              <a:t>inclinação</a:t>
            </a:r>
            <a:r>
              <a:rPr lang="en-US" altLang="pt-BR" b="0" dirty="0"/>
              <a:t> das </a:t>
            </a:r>
            <a:r>
              <a:rPr lang="en-US" altLang="pt-BR" b="0" dirty="0" err="1"/>
              <a:t>retas</a:t>
            </a:r>
            <a:endParaRPr lang="en-US" altLang="pt-BR" b="0" dirty="0"/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P1-BL =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P1-TL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P1-P2 = 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r>
              <a:rPr lang="en-US" altLang="pt-BR" sz="2400" dirty="0"/>
              <a:t> </a:t>
            </a:r>
          </a:p>
        </p:txBody>
      </p:sp>
      <p:sp>
        <p:nvSpPr>
          <p:cNvPr id="89090" name="Text Box 2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l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</a:t>
            </a:r>
          </a:p>
        </p:txBody>
      </p:sp>
      <p:grpSp>
        <p:nvGrpSpPr>
          <p:cNvPr id="93193" name="Group 15"/>
          <p:cNvGrpSpPr>
            <a:grpSpLocks/>
          </p:cNvGrpSpPr>
          <p:nvPr/>
        </p:nvGrpSpPr>
        <p:grpSpPr bwMode="auto">
          <a:xfrm>
            <a:off x="4738688" y="3141116"/>
            <a:ext cx="4225925" cy="3024188"/>
            <a:chOff x="1824038" y="2162175"/>
            <a:chExt cx="5949950" cy="4100513"/>
          </a:xfrm>
        </p:grpSpPr>
        <p:grpSp>
          <p:nvGrpSpPr>
            <p:cNvPr id="93194" name="Group 2"/>
            <p:cNvGrpSpPr>
              <a:grpSpLocks/>
            </p:cNvGrpSpPr>
            <p:nvPr/>
          </p:nvGrpSpPr>
          <p:grpSpPr bwMode="auto">
            <a:xfrm>
              <a:off x="1824038" y="2162175"/>
              <a:ext cx="5949950" cy="4100513"/>
              <a:chOff x="1149" y="1362"/>
              <a:chExt cx="3748" cy="2583"/>
            </a:xfrm>
          </p:grpSpPr>
          <p:grpSp>
            <p:nvGrpSpPr>
              <p:cNvPr id="93205" name="Group 3"/>
              <p:cNvGrpSpPr>
                <a:grpSpLocks/>
              </p:cNvGrpSpPr>
              <p:nvPr/>
            </p:nvGrpSpPr>
            <p:grpSpPr bwMode="auto">
              <a:xfrm>
                <a:off x="1200" y="1362"/>
                <a:ext cx="3697" cy="2583"/>
                <a:chOff x="1200" y="1362"/>
                <a:chExt cx="3697" cy="2583"/>
              </a:xfrm>
            </p:grpSpPr>
            <p:sp>
              <p:nvSpPr>
                <p:cNvPr id="93208" name="Line 4"/>
                <p:cNvSpPr>
                  <a:spLocks noChangeShapeType="1"/>
                </p:cNvSpPr>
                <p:nvPr/>
              </p:nvSpPr>
              <p:spPr bwMode="auto">
                <a:xfrm>
                  <a:off x="1367" y="1362"/>
                  <a:ext cx="1874" cy="1359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09" name="Line 5"/>
                <p:cNvSpPr>
                  <a:spLocks noChangeShapeType="1"/>
                </p:cNvSpPr>
                <p:nvPr/>
              </p:nvSpPr>
              <p:spPr bwMode="auto">
                <a:xfrm>
                  <a:off x="1200" y="2107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0" name="Line 6"/>
                <p:cNvSpPr>
                  <a:spLocks noChangeShapeType="1"/>
                </p:cNvSpPr>
                <p:nvPr/>
              </p:nvSpPr>
              <p:spPr bwMode="auto">
                <a:xfrm>
                  <a:off x="1200" y="2875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1" name="Line 7"/>
                <p:cNvSpPr>
                  <a:spLocks noChangeShapeType="1"/>
                </p:cNvSpPr>
                <p:nvPr/>
              </p:nvSpPr>
              <p:spPr bwMode="auto">
                <a:xfrm>
                  <a:off x="19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2" name="Line 8"/>
                <p:cNvSpPr>
                  <a:spLocks noChangeShapeType="1"/>
                </p:cNvSpPr>
                <p:nvPr/>
              </p:nvSpPr>
              <p:spPr bwMode="auto">
                <a:xfrm>
                  <a:off x="31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3" name="Rectangle 9"/>
                <p:cNvSpPr>
                  <a:spLocks noChangeArrowheads="1"/>
                </p:cNvSpPr>
                <p:nvPr/>
              </p:nvSpPr>
              <p:spPr bwMode="auto">
                <a:xfrm>
                  <a:off x="1919" y="2107"/>
                  <a:ext cx="1194" cy="763"/>
                </a:xfrm>
                <a:prstGeom prst="rect">
                  <a:avLst/>
                </a:prstGeom>
                <a:noFill/>
                <a:ln w="1908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4" name="Oval 10"/>
                <p:cNvSpPr>
                  <a:spLocks noChangeArrowheads="1"/>
                </p:cNvSpPr>
                <p:nvPr/>
              </p:nvSpPr>
              <p:spPr bwMode="auto">
                <a:xfrm>
                  <a:off x="3220" y="2720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5" name="Oval 11"/>
                <p:cNvSpPr>
                  <a:spLocks noChangeArrowheads="1"/>
                </p:cNvSpPr>
                <p:nvPr/>
              </p:nvSpPr>
              <p:spPr bwMode="auto">
                <a:xfrm>
                  <a:off x="1678" y="1586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6" name="Line 12"/>
                <p:cNvSpPr>
                  <a:spLocks noChangeShapeType="1"/>
                </p:cNvSpPr>
                <p:nvPr/>
              </p:nvSpPr>
              <p:spPr bwMode="auto">
                <a:xfrm>
                  <a:off x="1770" y="1678"/>
                  <a:ext cx="2220" cy="19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7" name="Line 13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3132" cy="1044"/>
                </a:xfrm>
                <a:prstGeom prst="line">
                  <a:avLst/>
                </a:prstGeom>
                <a:noFill/>
                <a:ln w="38100" cap="sq">
                  <a:solidFill>
                    <a:srgbClr val="FFFF00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8" name="Line 14"/>
                <p:cNvSpPr>
                  <a:spLocks noChangeShapeType="1"/>
                </p:cNvSpPr>
                <p:nvPr/>
              </p:nvSpPr>
              <p:spPr bwMode="auto">
                <a:xfrm>
                  <a:off x="2597" y="2259"/>
                  <a:ext cx="1666" cy="118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9" name="Line 15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955" cy="222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20" name="Line 16"/>
                <p:cNvSpPr>
                  <a:spLocks noChangeShapeType="1"/>
                </p:cNvSpPr>
                <p:nvPr/>
              </p:nvSpPr>
              <p:spPr bwMode="auto">
                <a:xfrm>
                  <a:off x="1777" y="1688"/>
                  <a:ext cx="263" cy="22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93206" name="Text Box 17"/>
              <p:cNvSpPr txBox="1">
                <a:spLocks noChangeArrowheads="1"/>
              </p:cNvSpPr>
              <p:nvPr/>
            </p:nvSpPr>
            <p:spPr bwMode="auto">
              <a:xfrm>
                <a:off x="1149" y="1547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1</a:t>
                </a:r>
                <a:r>
                  <a:rPr lang="en-US" altLang="pt-BR" sz="1200">
                    <a:latin typeface="Times New Roman" pitchFamily="16" charset="0"/>
                  </a:rPr>
                  <a:t>(-1,14)</a:t>
                </a:r>
              </a:p>
            </p:txBody>
          </p:sp>
          <p:sp>
            <p:nvSpPr>
              <p:cNvPr id="93207" name="Text Box 18"/>
              <p:cNvSpPr txBox="1">
                <a:spLocks noChangeArrowheads="1"/>
              </p:cNvSpPr>
              <p:nvPr/>
            </p:nvSpPr>
            <p:spPr bwMode="auto">
              <a:xfrm>
                <a:off x="3101" y="2571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2</a:t>
                </a:r>
                <a:r>
                  <a:rPr lang="en-US" altLang="pt-BR" sz="1200">
                    <a:latin typeface="Times New Roman" pitchFamily="16" charset="0"/>
                  </a:rPr>
                  <a:t>(11,2)</a:t>
                </a:r>
              </a:p>
            </p:txBody>
          </p:sp>
        </p:grpSp>
        <p:sp>
          <p:nvSpPr>
            <p:cNvPr id="93195" name="Text Box 19"/>
            <p:cNvSpPr txBox="1">
              <a:spLocks noChangeArrowheads="1"/>
            </p:cNvSpPr>
            <p:nvPr/>
          </p:nvSpPr>
          <p:spPr bwMode="auto">
            <a:xfrm>
              <a:off x="1944688" y="2643188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6" name="Text Box 20"/>
            <p:cNvSpPr txBox="1">
              <a:spLocks noChangeArrowheads="1"/>
            </p:cNvSpPr>
            <p:nvPr/>
          </p:nvSpPr>
          <p:spPr bwMode="auto">
            <a:xfrm>
              <a:off x="3130550" y="3435350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7" name="Oval 21"/>
            <p:cNvSpPr>
              <a:spLocks noChangeArrowheads="1"/>
            </p:cNvSpPr>
            <p:nvPr/>
          </p:nvSpPr>
          <p:spPr bwMode="auto">
            <a:xfrm>
              <a:off x="298291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8" name="Oval 22"/>
            <p:cNvSpPr>
              <a:spLocks noChangeArrowheads="1"/>
            </p:cNvSpPr>
            <p:nvPr/>
          </p:nvSpPr>
          <p:spPr bwMode="auto">
            <a:xfrm>
              <a:off x="2952750" y="446405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9" name="Oval 23"/>
            <p:cNvSpPr>
              <a:spLocks noChangeArrowheads="1"/>
            </p:cNvSpPr>
            <p:nvPr/>
          </p:nvSpPr>
          <p:spPr bwMode="auto">
            <a:xfrm>
              <a:off x="485616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0" name="Oval 24"/>
            <p:cNvSpPr>
              <a:spLocks noChangeArrowheads="1"/>
            </p:cNvSpPr>
            <p:nvPr/>
          </p:nvSpPr>
          <p:spPr bwMode="auto">
            <a:xfrm>
              <a:off x="4856163" y="449580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1" name="Text Box 25"/>
            <p:cNvSpPr txBox="1">
              <a:spLocks noChangeArrowheads="1"/>
            </p:cNvSpPr>
            <p:nvPr/>
          </p:nvSpPr>
          <p:spPr bwMode="auto">
            <a:xfrm>
              <a:off x="2252663" y="3344863"/>
              <a:ext cx="73342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TL(0,10)</a:t>
              </a:r>
            </a:p>
          </p:txBody>
        </p:sp>
        <p:sp>
          <p:nvSpPr>
            <p:cNvPr id="93202" name="Text Box 26"/>
            <p:cNvSpPr txBox="1">
              <a:spLocks noChangeArrowheads="1"/>
            </p:cNvSpPr>
            <p:nvPr/>
          </p:nvSpPr>
          <p:spPr bwMode="auto">
            <a:xfrm>
              <a:off x="4951413" y="3362325"/>
              <a:ext cx="8191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TR(10,10)</a:t>
              </a:r>
            </a:p>
          </p:txBody>
        </p:sp>
        <p:sp>
          <p:nvSpPr>
            <p:cNvPr id="93203" name="Text Box 27"/>
            <p:cNvSpPr txBox="1">
              <a:spLocks noChangeArrowheads="1"/>
            </p:cNvSpPr>
            <p:nvPr/>
          </p:nvSpPr>
          <p:spPr bwMode="auto">
            <a:xfrm>
              <a:off x="2447925" y="4564063"/>
              <a:ext cx="6667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BL(0,0)</a:t>
              </a:r>
            </a:p>
          </p:txBody>
        </p:sp>
        <p:sp>
          <p:nvSpPr>
            <p:cNvPr id="93204" name="Text Box 28"/>
            <p:cNvSpPr txBox="1">
              <a:spLocks noChangeArrowheads="1"/>
            </p:cNvSpPr>
            <p:nvPr/>
          </p:nvSpPr>
          <p:spPr bwMode="auto">
            <a:xfrm>
              <a:off x="4943475" y="4586288"/>
              <a:ext cx="7524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BR(10,0)</a:t>
              </a:r>
            </a:p>
          </p:txBody>
        </p:sp>
      </p:grpSp>
      <p:pic>
        <p:nvPicPr>
          <p:cNvPr id="93336" name="Picture 152" descr="D:\Aulas\ComputacaoGrafica\CG\2020.1\PPTs 2020\eq.4.2.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563419"/>
            <a:ext cx="2016224" cy="417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ounded Rectangle 32"/>
          <p:cNvSpPr/>
          <p:nvPr/>
        </p:nvSpPr>
        <p:spPr bwMode="auto">
          <a:xfrm>
            <a:off x="1259632" y="4224741"/>
            <a:ext cx="3168352" cy="932451"/>
          </a:xfrm>
          <a:prstGeom prst="roundRect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699629"/>
      </p:ext>
    </p:extLst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Text Box 1"/>
          <p:cNvSpPr txBox="1">
            <a:spLocks noChangeArrowheads="1"/>
          </p:cNvSpPr>
          <p:nvPr/>
        </p:nvSpPr>
        <p:spPr bwMode="auto">
          <a:xfrm>
            <a:off x="989013" y="1476375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33375" indent="-333375"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endParaRPr lang="en-US" altLang="pt-BR" dirty="0"/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 dirty="0" err="1"/>
              <a:t>Cálculo</a:t>
            </a:r>
            <a:r>
              <a:rPr lang="en-US" altLang="pt-BR" b="0" dirty="0"/>
              <a:t> da </a:t>
            </a:r>
            <a:r>
              <a:rPr lang="en-US" altLang="pt-BR" b="0" dirty="0" err="1"/>
              <a:t>inclinação</a:t>
            </a:r>
            <a:r>
              <a:rPr lang="en-US" altLang="pt-BR" b="0" dirty="0"/>
              <a:t> das </a:t>
            </a:r>
            <a:r>
              <a:rPr lang="en-US" altLang="pt-BR" b="0" dirty="0" err="1"/>
              <a:t>retas</a:t>
            </a:r>
            <a:endParaRPr lang="en-US" altLang="pt-BR" b="0" dirty="0"/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P1-BL =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P1-TL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P1-P2 = 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r>
              <a:rPr lang="en-US" altLang="pt-BR" sz="2400" dirty="0"/>
              <a:t> </a:t>
            </a:r>
          </a:p>
        </p:txBody>
      </p:sp>
      <p:sp>
        <p:nvSpPr>
          <p:cNvPr id="89090" name="Text Box 2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l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</a:t>
            </a:r>
          </a:p>
        </p:txBody>
      </p:sp>
      <p:grpSp>
        <p:nvGrpSpPr>
          <p:cNvPr id="93193" name="Group 15"/>
          <p:cNvGrpSpPr>
            <a:grpSpLocks/>
          </p:cNvGrpSpPr>
          <p:nvPr/>
        </p:nvGrpSpPr>
        <p:grpSpPr bwMode="auto">
          <a:xfrm>
            <a:off x="4738688" y="3141116"/>
            <a:ext cx="4225925" cy="3024188"/>
            <a:chOff x="1824038" y="2162175"/>
            <a:chExt cx="5949950" cy="4100513"/>
          </a:xfrm>
        </p:grpSpPr>
        <p:grpSp>
          <p:nvGrpSpPr>
            <p:cNvPr id="93194" name="Group 2"/>
            <p:cNvGrpSpPr>
              <a:grpSpLocks/>
            </p:cNvGrpSpPr>
            <p:nvPr/>
          </p:nvGrpSpPr>
          <p:grpSpPr bwMode="auto">
            <a:xfrm>
              <a:off x="1824038" y="2162175"/>
              <a:ext cx="5949950" cy="4100513"/>
              <a:chOff x="1149" y="1362"/>
              <a:chExt cx="3748" cy="2583"/>
            </a:xfrm>
          </p:grpSpPr>
          <p:grpSp>
            <p:nvGrpSpPr>
              <p:cNvPr id="93205" name="Group 3"/>
              <p:cNvGrpSpPr>
                <a:grpSpLocks/>
              </p:cNvGrpSpPr>
              <p:nvPr/>
            </p:nvGrpSpPr>
            <p:grpSpPr bwMode="auto">
              <a:xfrm>
                <a:off x="1200" y="1362"/>
                <a:ext cx="3697" cy="2583"/>
                <a:chOff x="1200" y="1362"/>
                <a:chExt cx="3697" cy="2583"/>
              </a:xfrm>
            </p:grpSpPr>
            <p:sp>
              <p:nvSpPr>
                <p:cNvPr id="93208" name="Line 4"/>
                <p:cNvSpPr>
                  <a:spLocks noChangeShapeType="1"/>
                </p:cNvSpPr>
                <p:nvPr/>
              </p:nvSpPr>
              <p:spPr bwMode="auto">
                <a:xfrm>
                  <a:off x="1367" y="1362"/>
                  <a:ext cx="1874" cy="1359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09" name="Line 5"/>
                <p:cNvSpPr>
                  <a:spLocks noChangeShapeType="1"/>
                </p:cNvSpPr>
                <p:nvPr/>
              </p:nvSpPr>
              <p:spPr bwMode="auto">
                <a:xfrm>
                  <a:off x="1200" y="2107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0" name="Line 6"/>
                <p:cNvSpPr>
                  <a:spLocks noChangeShapeType="1"/>
                </p:cNvSpPr>
                <p:nvPr/>
              </p:nvSpPr>
              <p:spPr bwMode="auto">
                <a:xfrm>
                  <a:off x="1200" y="2875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1" name="Line 7"/>
                <p:cNvSpPr>
                  <a:spLocks noChangeShapeType="1"/>
                </p:cNvSpPr>
                <p:nvPr/>
              </p:nvSpPr>
              <p:spPr bwMode="auto">
                <a:xfrm>
                  <a:off x="19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2" name="Line 8"/>
                <p:cNvSpPr>
                  <a:spLocks noChangeShapeType="1"/>
                </p:cNvSpPr>
                <p:nvPr/>
              </p:nvSpPr>
              <p:spPr bwMode="auto">
                <a:xfrm>
                  <a:off x="31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3" name="Rectangle 9"/>
                <p:cNvSpPr>
                  <a:spLocks noChangeArrowheads="1"/>
                </p:cNvSpPr>
                <p:nvPr/>
              </p:nvSpPr>
              <p:spPr bwMode="auto">
                <a:xfrm>
                  <a:off x="1919" y="2107"/>
                  <a:ext cx="1194" cy="763"/>
                </a:xfrm>
                <a:prstGeom prst="rect">
                  <a:avLst/>
                </a:prstGeom>
                <a:noFill/>
                <a:ln w="1908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4" name="Oval 10"/>
                <p:cNvSpPr>
                  <a:spLocks noChangeArrowheads="1"/>
                </p:cNvSpPr>
                <p:nvPr/>
              </p:nvSpPr>
              <p:spPr bwMode="auto">
                <a:xfrm>
                  <a:off x="3220" y="2720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5" name="Oval 11"/>
                <p:cNvSpPr>
                  <a:spLocks noChangeArrowheads="1"/>
                </p:cNvSpPr>
                <p:nvPr/>
              </p:nvSpPr>
              <p:spPr bwMode="auto">
                <a:xfrm>
                  <a:off x="1678" y="1586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6" name="Line 12"/>
                <p:cNvSpPr>
                  <a:spLocks noChangeShapeType="1"/>
                </p:cNvSpPr>
                <p:nvPr/>
              </p:nvSpPr>
              <p:spPr bwMode="auto">
                <a:xfrm>
                  <a:off x="1770" y="1678"/>
                  <a:ext cx="2220" cy="1957"/>
                </a:xfrm>
                <a:prstGeom prst="line">
                  <a:avLst/>
                </a:prstGeom>
                <a:noFill/>
                <a:ln w="38100" cap="sq">
                  <a:solidFill>
                    <a:srgbClr val="FFFF00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7" name="Line 13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3132" cy="104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8" name="Line 14"/>
                <p:cNvSpPr>
                  <a:spLocks noChangeShapeType="1"/>
                </p:cNvSpPr>
                <p:nvPr/>
              </p:nvSpPr>
              <p:spPr bwMode="auto">
                <a:xfrm>
                  <a:off x="2597" y="2259"/>
                  <a:ext cx="1666" cy="118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9" name="Line 15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955" cy="222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20" name="Line 16"/>
                <p:cNvSpPr>
                  <a:spLocks noChangeShapeType="1"/>
                </p:cNvSpPr>
                <p:nvPr/>
              </p:nvSpPr>
              <p:spPr bwMode="auto">
                <a:xfrm>
                  <a:off x="1777" y="1688"/>
                  <a:ext cx="263" cy="22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93206" name="Text Box 17"/>
              <p:cNvSpPr txBox="1">
                <a:spLocks noChangeArrowheads="1"/>
              </p:cNvSpPr>
              <p:nvPr/>
            </p:nvSpPr>
            <p:spPr bwMode="auto">
              <a:xfrm>
                <a:off x="1149" y="1547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1</a:t>
                </a:r>
                <a:r>
                  <a:rPr lang="en-US" altLang="pt-BR" sz="1200">
                    <a:latin typeface="Times New Roman" pitchFamily="16" charset="0"/>
                  </a:rPr>
                  <a:t>(-1,14)</a:t>
                </a:r>
              </a:p>
            </p:txBody>
          </p:sp>
          <p:sp>
            <p:nvSpPr>
              <p:cNvPr id="93207" name="Text Box 18"/>
              <p:cNvSpPr txBox="1">
                <a:spLocks noChangeArrowheads="1"/>
              </p:cNvSpPr>
              <p:nvPr/>
            </p:nvSpPr>
            <p:spPr bwMode="auto">
              <a:xfrm>
                <a:off x="3101" y="2571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2</a:t>
                </a:r>
                <a:r>
                  <a:rPr lang="en-US" altLang="pt-BR" sz="1200">
                    <a:latin typeface="Times New Roman" pitchFamily="16" charset="0"/>
                  </a:rPr>
                  <a:t>(11,2)</a:t>
                </a:r>
              </a:p>
            </p:txBody>
          </p:sp>
        </p:grpSp>
        <p:sp>
          <p:nvSpPr>
            <p:cNvPr id="93195" name="Text Box 19"/>
            <p:cNvSpPr txBox="1">
              <a:spLocks noChangeArrowheads="1"/>
            </p:cNvSpPr>
            <p:nvPr/>
          </p:nvSpPr>
          <p:spPr bwMode="auto">
            <a:xfrm>
              <a:off x="1944688" y="2643188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6" name="Text Box 20"/>
            <p:cNvSpPr txBox="1">
              <a:spLocks noChangeArrowheads="1"/>
            </p:cNvSpPr>
            <p:nvPr/>
          </p:nvSpPr>
          <p:spPr bwMode="auto">
            <a:xfrm>
              <a:off x="3130550" y="3435350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7" name="Oval 21"/>
            <p:cNvSpPr>
              <a:spLocks noChangeArrowheads="1"/>
            </p:cNvSpPr>
            <p:nvPr/>
          </p:nvSpPr>
          <p:spPr bwMode="auto">
            <a:xfrm>
              <a:off x="298291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8" name="Oval 22"/>
            <p:cNvSpPr>
              <a:spLocks noChangeArrowheads="1"/>
            </p:cNvSpPr>
            <p:nvPr/>
          </p:nvSpPr>
          <p:spPr bwMode="auto">
            <a:xfrm>
              <a:off x="2952750" y="446405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9" name="Oval 23"/>
            <p:cNvSpPr>
              <a:spLocks noChangeArrowheads="1"/>
            </p:cNvSpPr>
            <p:nvPr/>
          </p:nvSpPr>
          <p:spPr bwMode="auto">
            <a:xfrm>
              <a:off x="485616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0" name="Oval 24"/>
            <p:cNvSpPr>
              <a:spLocks noChangeArrowheads="1"/>
            </p:cNvSpPr>
            <p:nvPr/>
          </p:nvSpPr>
          <p:spPr bwMode="auto">
            <a:xfrm>
              <a:off x="4856163" y="449580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1" name="Text Box 25"/>
            <p:cNvSpPr txBox="1">
              <a:spLocks noChangeArrowheads="1"/>
            </p:cNvSpPr>
            <p:nvPr/>
          </p:nvSpPr>
          <p:spPr bwMode="auto">
            <a:xfrm>
              <a:off x="2252663" y="3344863"/>
              <a:ext cx="73342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TL(0,10)</a:t>
              </a:r>
            </a:p>
          </p:txBody>
        </p:sp>
        <p:sp>
          <p:nvSpPr>
            <p:cNvPr id="93202" name="Text Box 26"/>
            <p:cNvSpPr txBox="1">
              <a:spLocks noChangeArrowheads="1"/>
            </p:cNvSpPr>
            <p:nvPr/>
          </p:nvSpPr>
          <p:spPr bwMode="auto">
            <a:xfrm>
              <a:off x="4951413" y="3362325"/>
              <a:ext cx="8191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TR(10,10)</a:t>
              </a:r>
            </a:p>
          </p:txBody>
        </p:sp>
        <p:sp>
          <p:nvSpPr>
            <p:cNvPr id="93203" name="Text Box 27"/>
            <p:cNvSpPr txBox="1">
              <a:spLocks noChangeArrowheads="1"/>
            </p:cNvSpPr>
            <p:nvPr/>
          </p:nvSpPr>
          <p:spPr bwMode="auto">
            <a:xfrm>
              <a:off x="2447925" y="4564063"/>
              <a:ext cx="6667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BL(0,0)</a:t>
              </a:r>
            </a:p>
          </p:txBody>
        </p:sp>
        <p:sp>
          <p:nvSpPr>
            <p:cNvPr id="93204" name="Text Box 28"/>
            <p:cNvSpPr txBox="1">
              <a:spLocks noChangeArrowheads="1"/>
            </p:cNvSpPr>
            <p:nvPr/>
          </p:nvSpPr>
          <p:spPr bwMode="auto">
            <a:xfrm>
              <a:off x="4943475" y="4586288"/>
              <a:ext cx="7524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BR(10,0)</a:t>
              </a:r>
            </a:p>
          </p:txBody>
        </p:sp>
      </p:grpSp>
      <p:pic>
        <p:nvPicPr>
          <p:cNvPr id="93336" name="Picture 152" descr="D:\Aulas\ComputacaoGrafica\CG\2020.1\PPTs 2020\eq.4.2.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563419"/>
            <a:ext cx="2016224" cy="417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ounded Rectangle 32"/>
          <p:cNvSpPr/>
          <p:nvPr/>
        </p:nvSpPr>
        <p:spPr bwMode="auto">
          <a:xfrm>
            <a:off x="1331640" y="4941168"/>
            <a:ext cx="2808312" cy="932451"/>
          </a:xfrm>
          <a:prstGeom prst="roundRect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1636"/>
      </p:ext>
    </p:extLst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Text Box 1"/>
          <p:cNvSpPr txBox="1">
            <a:spLocks noChangeArrowheads="1"/>
          </p:cNvSpPr>
          <p:nvPr/>
        </p:nvSpPr>
        <p:spPr bwMode="auto">
          <a:xfrm>
            <a:off x="989013" y="1476375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33375" indent="-333375"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endParaRPr lang="en-US" altLang="pt-BR" dirty="0"/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 dirty="0" err="1"/>
              <a:t>Cálculo</a:t>
            </a:r>
            <a:r>
              <a:rPr lang="en-US" altLang="pt-BR" b="0" dirty="0"/>
              <a:t> da </a:t>
            </a:r>
            <a:r>
              <a:rPr lang="en-US" altLang="pt-BR" b="0" dirty="0" err="1"/>
              <a:t>inclinação</a:t>
            </a:r>
            <a:r>
              <a:rPr lang="en-US" altLang="pt-BR" b="0" dirty="0"/>
              <a:t> das </a:t>
            </a:r>
            <a:r>
              <a:rPr lang="en-US" altLang="pt-BR" b="0" dirty="0" err="1"/>
              <a:t>retas</a:t>
            </a:r>
            <a:endParaRPr lang="en-US" altLang="pt-BR" b="0" dirty="0"/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P1-BL =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P1-TL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P1-TR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P1-BR = </a:t>
            </a:r>
          </a:p>
          <a:p>
            <a:pPr algn="just">
              <a:lnSpc>
                <a:spcPct val="240000"/>
              </a:lnSpc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000" b="0" dirty="0"/>
              <a:t>P1-P2 = 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</a:pPr>
            <a:r>
              <a:rPr lang="en-US" altLang="pt-BR" sz="2400" dirty="0"/>
              <a:t> </a:t>
            </a:r>
          </a:p>
        </p:txBody>
      </p:sp>
      <p:sp>
        <p:nvSpPr>
          <p:cNvPr id="89090" name="Text Box 2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l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</a:t>
            </a:r>
          </a:p>
        </p:txBody>
      </p:sp>
      <p:grpSp>
        <p:nvGrpSpPr>
          <p:cNvPr id="93193" name="Group 15"/>
          <p:cNvGrpSpPr>
            <a:grpSpLocks/>
          </p:cNvGrpSpPr>
          <p:nvPr/>
        </p:nvGrpSpPr>
        <p:grpSpPr bwMode="auto">
          <a:xfrm>
            <a:off x="4738688" y="3141116"/>
            <a:ext cx="4225925" cy="3024188"/>
            <a:chOff x="1824038" y="2162175"/>
            <a:chExt cx="5949950" cy="4100513"/>
          </a:xfrm>
        </p:grpSpPr>
        <p:grpSp>
          <p:nvGrpSpPr>
            <p:cNvPr id="93194" name="Group 2"/>
            <p:cNvGrpSpPr>
              <a:grpSpLocks/>
            </p:cNvGrpSpPr>
            <p:nvPr/>
          </p:nvGrpSpPr>
          <p:grpSpPr bwMode="auto">
            <a:xfrm>
              <a:off x="1824038" y="2162175"/>
              <a:ext cx="5949950" cy="4100513"/>
              <a:chOff x="1149" y="1362"/>
              <a:chExt cx="3748" cy="2583"/>
            </a:xfrm>
          </p:grpSpPr>
          <p:grpSp>
            <p:nvGrpSpPr>
              <p:cNvPr id="93205" name="Group 3"/>
              <p:cNvGrpSpPr>
                <a:grpSpLocks/>
              </p:cNvGrpSpPr>
              <p:nvPr/>
            </p:nvGrpSpPr>
            <p:grpSpPr bwMode="auto">
              <a:xfrm>
                <a:off x="1200" y="1362"/>
                <a:ext cx="3697" cy="2583"/>
                <a:chOff x="1200" y="1362"/>
                <a:chExt cx="3697" cy="2583"/>
              </a:xfrm>
            </p:grpSpPr>
            <p:sp>
              <p:nvSpPr>
                <p:cNvPr id="93208" name="Line 4"/>
                <p:cNvSpPr>
                  <a:spLocks noChangeShapeType="1"/>
                </p:cNvSpPr>
                <p:nvPr/>
              </p:nvSpPr>
              <p:spPr bwMode="auto">
                <a:xfrm>
                  <a:off x="1367" y="1362"/>
                  <a:ext cx="1874" cy="1359"/>
                </a:xfrm>
                <a:prstGeom prst="line">
                  <a:avLst/>
                </a:prstGeom>
                <a:noFill/>
                <a:ln w="38100" cap="sq">
                  <a:solidFill>
                    <a:srgbClr val="FFFF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09" name="Line 5"/>
                <p:cNvSpPr>
                  <a:spLocks noChangeShapeType="1"/>
                </p:cNvSpPr>
                <p:nvPr/>
              </p:nvSpPr>
              <p:spPr bwMode="auto">
                <a:xfrm>
                  <a:off x="1200" y="2107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0" name="Line 6"/>
                <p:cNvSpPr>
                  <a:spLocks noChangeShapeType="1"/>
                </p:cNvSpPr>
                <p:nvPr/>
              </p:nvSpPr>
              <p:spPr bwMode="auto">
                <a:xfrm>
                  <a:off x="1200" y="2875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1" name="Line 7"/>
                <p:cNvSpPr>
                  <a:spLocks noChangeShapeType="1"/>
                </p:cNvSpPr>
                <p:nvPr/>
              </p:nvSpPr>
              <p:spPr bwMode="auto">
                <a:xfrm>
                  <a:off x="19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2" name="Line 8"/>
                <p:cNvSpPr>
                  <a:spLocks noChangeShapeType="1"/>
                </p:cNvSpPr>
                <p:nvPr/>
              </p:nvSpPr>
              <p:spPr bwMode="auto">
                <a:xfrm>
                  <a:off x="31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3" name="Rectangle 9"/>
                <p:cNvSpPr>
                  <a:spLocks noChangeArrowheads="1"/>
                </p:cNvSpPr>
                <p:nvPr/>
              </p:nvSpPr>
              <p:spPr bwMode="auto">
                <a:xfrm>
                  <a:off x="1919" y="2107"/>
                  <a:ext cx="1194" cy="763"/>
                </a:xfrm>
                <a:prstGeom prst="rect">
                  <a:avLst/>
                </a:prstGeom>
                <a:noFill/>
                <a:ln w="1908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4" name="Oval 10"/>
                <p:cNvSpPr>
                  <a:spLocks noChangeArrowheads="1"/>
                </p:cNvSpPr>
                <p:nvPr/>
              </p:nvSpPr>
              <p:spPr bwMode="auto">
                <a:xfrm>
                  <a:off x="3220" y="2720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5" name="Oval 11"/>
                <p:cNvSpPr>
                  <a:spLocks noChangeArrowheads="1"/>
                </p:cNvSpPr>
                <p:nvPr/>
              </p:nvSpPr>
              <p:spPr bwMode="auto">
                <a:xfrm>
                  <a:off x="1678" y="1586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3216" name="Line 12"/>
                <p:cNvSpPr>
                  <a:spLocks noChangeShapeType="1"/>
                </p:cNvSpPr>
                <p:nvPr/>
              </p:nvSpPr>
              <p:spPr bwMode="auto">
                <a:xfrm>
                  <a:off x="1770" y="1678"/>
                  <a:ext cx="2220" cy="19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7" name="Line 13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3132" cy="104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8" name="Line 14"/>
                <p:cNvSpPr>
                  <a:spLocks noChangeShapeType="1"/>
                </p:cNvSpPr>
                <p:nvPr/>
              </p:nvSpPr>
              <p:spPr bwMode="auto">
                <a:xfrm>
                  <a:off x="2597" y="2259"/>
                  <a:ext cx="1666" cy="1187"/>
                </a:xfrm>
                <a:prstGeom prst="line">
                  <a:avLst/>
                </a:prstGeom>
                <a:noFill/>
                <a:ln w="38100" cap="sq">
                  <a:solidFill>
                    <a:srgbClr val="FFFF00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19" name="Line 15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955" cy="222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3220" name="Line 16"/>
                <p:cNvSpPr>
                  <a:spLocks noChangeShapeType="1"/>
                </p:cNvSpPr>
                <p:nvPr/>
              </p:nvSpPr>
              <p:spPr bwMode="auto">
                <a:xfrm>
                  <a:off x="1777" y="1688"/>
                  <a:ext cx="263" cy="22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93206" name="Text Box 17"/>
              <p:cNvSpPr txBox="1">
                <a:spLocks noChangeArrowheads="1"/>
              </p:cNvSpPr>
              <p:nvPr/>
            </p:nvSpPr>
            <p:spPr bwMode="auto">
              <a:xfrm>
                <a:off x="1149" y="1547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1</a:t>
                </a:r>
                <a:r>
                  <a:rPr lang="en-US" altLang="pt-BR" sz="1200">
                    <a:latin typeface="Times New Roman" pitchFamily="16" charset="0"/>
                  </a:rPr>
                  <a:t>(-1,14)</a:t>
                </a:r>
              </a:p>
            </p:txBody>
          </p:sp>
          <p:sp>
            <p:nvSpPr>
              <p:cNvPr id="93207" name="Text Box 18"/>
              <p:cNvSpPr txBox="1">
                <a:spLocks noChangeArrowheads="1"/>
              </p:cNvSpPr>
              <p:nvPr/>
            </p:nvSpPr>
            <p:spPr bwMode="auto">
              <a:xfrm>
                <a:off x="3101" y="2571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2</a:t>
                </a:r>
                <a:r>
                  <a:rPr lang="en-US" altLang="pt-BR" sz="1200">
                    <a:latin typeface="Times New Roman" pitchFamily="16" charset="0"/>
                  </a:rPr>
                  <a:t>(11,2)</a:t>
                </a:r>
              </a:p>
            </p:txBody>
          </p:sp>
        </p:grpSp>
        <p:sp>
          <p:nvSpPr>
            <p:cNvPr id="93195" name="Text Box 19"/>
            <p:cNvSpPr txBox="1">
              <a:spLocks noChangeArrowheads="1"/>
            </p:cNvSpPr>
            <p:nvPr/>
          </p:nvSpPr>
          <p:spPr bwMode="auto">
            <a:xfrm>
              <a:off x="1944688" y="2643188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6" name="Text Box 20"/>
            <p:cNvSpPr txBox="1">
              <a:spLocks noChangeArrowheads="1"/>
            </p:cNvSpPr>
            <p:nvPr/>
          </p:nvSpPr>
          <p:spPr bwMode="auto">
            <a:xfrm>
              <a:off x="3130550" y="3435350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7" name="Oval 21"/>
            <p:cNvSpPr>
              <a:spLocks noChangeArrowheads="1"/>
            </p:cNvSpPr>
            <p:nvPr/>
          </p:nvSpPr>
          <p:spPr bwMode="auto">
            <a:xfrm>
              <a:off x="298291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8" name="Oval 22"/>
            <p:cNvSpPr>
              <a:spLocks noChangeArrowheads="1"/>
            </p:cNvSpPr>
            <p:nvPr/>
          </p:nvSpPr>
          <p:spPr bwMode="auto">
            <a:xfrm>
              <a:off x="2952750" y="446405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199" name="Oval 23"/>
            <p:cNvSpPr>
              <a:spLocks noChangeArrowheads="1"/>
            </p:cNvSpPr>
            <p:nvPr/>
          </p:nvSpPr>
          <p:spPr bwMode="auto">
            <a:xfrm>
              <a:off x="485616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0" name="Oval 24"/>
            <p:cNvSpPr>
              <a:spLocks noChangeArrowheads="1"/>
            </p:cNvSpPr>
            <p:nvPr/>
          </p:nvSpPr>
          <p:spPr bwMode="auto">
            <a:xfrm>
              <a:off x="4856163" y="449580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3201" name="Text Box 25"/>
            <p:cNvSpPr txBox="1">
              <a:spLocks noChangeArrowheads="1"/>
            </p:cNvSpPr>
            <p:nvPr/>
          </p:nvSpPr>
          <p:spPr bwMode="auto">
            <a:xfrm>
              <a:off x="2252663" y="3344863"/>
              <a:ext cx="73342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TL(0,10)</a:t>
              </a:r>
            </a:p>
          </p:txBody>
        </p:sp>
        <p:sp>
          <p:nvSpPr>
            <p:cNvPr id="93202" name="Text Box 26"/>
            <p:cNvSpPr txBox="1">
              <a:spLocks noChangeArrowheads="1"/>
            </p:cNvSpPr>
            <p:nvPr/>
          </p:nvSpPr>
          <p:spPr bwMode="auto">
            <a:xfrm>
              <a:off x="4951413" y="3362325"/>
              <a:ext cx="8191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TR(10,10)</a:t>
              </a:r>
            </a:p>
          </p:txBody>
        </p:sp>
        <p:sp>
          <p:nvSpPr>
            <p:cNvPr id="93203" name="Text Box 27"/>
            <p:cNvSpPr txBox="1">
              <a:spLocks noChangeArrowheads="1"/>
            </p:cNvSpPr>
            <p:nvPr/>
          </p:nvSpPr>
          <p:spPr bwMode="auto">
            <a:xfrm>
              <a:off x="2447925" y="4564063"/>
              <a:ext cx="6667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BL(0,0)</a:t>
              </a:r>
            </a:p>
          </p:txBody>
        </p:sp>
        <p:sp>
          <p:nvSpPr>
            <p:cNvPr id="93204" name="Text Box 28"/>
            <p:cNvSpPr txBox="1">
              <a:spLocks noChangeArrowheads="1"/>
            </p:cNvSpPr>
            <p:nvPr/>
          </p:nvSpPr>
          <p:spPr bwMode="auto">
            <a:xfrm>
              <a:off x="4943475" y="4586288"/>
              <a:ext cx="7524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BR(10,0)</a:t>
              </a:r>
            </a:p>
          </p:txBody>
        </p:sp>
      </p:grpSp>
      <p:pic>
        <p:nvPicPr>
          <p:cNvPr id="93336" name="Picture 152" descr="D:\Aulas\ComputacaoGrafica\CG\2020.1\PPTs 2020\eq.4.2.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563419"/>
            <a:ext cx="2016224" cy="417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ounded Rectangle 32"/>
          <p:cNvSpPr/>
          <p:nvPr/>
        </p:nvSpPr>
        <p:spPr bwMode="auto">
          <a:xfrm>
            <a:off x="1259632" y="5805264"/>
            <a:ext cx="3168352" cy="932451"/>
          </a:xfrm>
          <a:prstGeom prst="roundRect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165326"/>
      </p:ext>
    </p:extLst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3" name="Text Box 1"/>
          <p:cNvSpPr txBox="1">
            <a:spLocks noChangeArrowheads="1"/>
          </p:cNvSpPr>
          <p:nvPr/>
        </p:nvSpPr>
        <p:spPr bwMode="auto">
          <a:xfrm>
            <a:off x="1066800" y="1676400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33375" indent="-333375" eaLnBrk="0" hangingPunct="0"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 b="1">
                <a:solidFill>
                  <a:schemeClr val="bg1"/>
                </a:solidFill>
                <a:latin typeface="Times New Roman" pitchFamily="16" charset="0"/>
                <a:ea typeface="新細明體" charset="-120"/>
              </a:defRPr>
            </a:lvl1pPr>
            <a:lvl2pPr eaLnBrk="0" hangingPunct="0"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 b="1">
                <a:solidFill>
                  <a:schemeClr val="bg1"/>
                </a:solidFill>
                <a:latin typeface="Times New Roman" pitchFamily="16" charset="0"/>
                <a:ea typeface="新細明體" charset="-120"/>
              </a:defRPr>
            </a:lvl2pPr>
            <a:lvl3pPr eaLnBrk="0" hangingPunct="0"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 b="1">
                <a:solidFill>
                  <a:schemeClr val="bg1"/>
                </a:solidFill>
                <a:latin typeface="Times New Roman" pitchFamily="16" charset="0"/>
                <a:ea typeface="新細明體" charset="-120"/>
              </a:defRPr>
            </a:lvl3pPr>
            <a:lvl4pPr eaLnBrk="0" hangingPunct="0"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 b="1">
                <a:solidFill>
                  <a:schemeClr val="bg1"/>
                </a:solidFill>
                <a:latin typeface="Times New Roman" pitchFamily="16" charset="0"/>
                <a:ea typeface="新細明體" charset="-120"/>
              </a:defRPr>
            </a:lvl4pPr>
            <a:lvl5pPr eaLnBrk="0" hangingPunct="0"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 b="1">
                <a:solidFill>
                  <a:schemeClr val="bg1"/>
                </a:solidFill>
                <a:latin typeface="Times New Roman" pitchFamily="16" charset="0"/>
                <a:ea typeface="新細明體" charset="-120"/>
              </a:defRPr>
            </a:lvl5pPr>
            <a:lvl6pPr marL="2514600" indent="-228600" algn="ctr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 b="1">
                <a:solidFill>
                  <a:schemeClr val="bg1"/>
                </a:solidFill>
                <a:latin typeface="Times New Roman" pitchFamily="16" charset="0"/>
                <a:ea typeface="新細明體" charset="-120"/>
              </a:defRPr>
            </a:lvl6pPr>
            <a:lvl7pPr marL="2971800" indent="-228600" algn="ctr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 b="1">
                <a:solidFill>
                  <a:schemeClr val="bg1"/>
                </a:solidFill>
                <a:latin typeface="Times New Roman" pitchFamily="16" charset="0"/>
                <a:ea typeface="新細明體" charset="-120"/>
              </a:defRPr>
            </a:lvl7pPr>
            <a:lvl8pPr marL="3429000" indent="-228600" algn="ctr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 b="1">
                <a:solidFill>
                  <a:schemeClr val="bg1"/>
                </a:solidFill>
                <a:latin typeface="Times New Roman" pitchFamily="16" charset="0"/>
                <a:ea typeface="新細明體" charset="-120"/>
              </a:defRPr>
            </a:lvl8pPr>
            <a:lvl9pPr marL="3886200" indent="-228600" algn="ctr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33375" algn="l"/>
                <a:tab pos="790575" algn="l"/>
                <a:tab pos="1247775" algn="l"/>
                <a:tab pos="1704975" algn="l"/>
                <a:tab pos="2162175" algn="l"/>
                <a:tab pos="2619375" algn="l"/>
                <a:tab pos="3076575" algn="l"/>
                <a:tab pos="3533775" algn="l"/>
                <a:tab pos="3990975" algn="l"/>
                <a:tab pos="4448175" algn="l"/>
                <a:tab pos="4905375" algn="l"/>
                <a:tab pos="5362575" algn="l"/>
                <a:tab pos="5819775" algn="l"/>
                <a:tab pos="6276975" algn="l"/>
                <a:tab pos="6734175" algn="l"/>
                <a:tab pos="7191375" algn="l"/>
                <a:tab pos="7648575" algn="l"/>
                <a:tab pos="8105775" algn="l"/>
                <a:tab pos="8562975" algn="l"/>
                <a:tab pos="9020175" algn="l"/>
                <a:tab pos="9477375" algn="l"/>
              </a:tabLst>
              <a:defRPr sz="2000" b="1">
                <a:solidFill>
                  <a:schemeClr val="bg1"/>
                </a:solidFill>
                <a:latin typeface="Times New Roman" pitchFamily="16" charset="0"/>
                <a:ea typeface="新細明體" charset="-120"/>
              </a:defRPr>
            </a:lvl9pPr>
          </a:lstStyle>
          <a:p>
            <a:pPr algn="just" eaLnBrk="1" hangingPunct="1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  <a:defRPr/>
            </a:pPr>
            <a:endParaRPr lang="en-US" altLang="pt-BR" sz="2800" dirty="0" smtClean="0">
              <a:solidFill>
                <a:srgbClr val="FFFFFF"/>
              </a:solidFill>
              <a:latin typeface="Tahoma" pitchFamily="32" charset="0"/>
            </a:endParaRPr>
          </a:p>
          <a:p>
            <a:pPr algn="just" eaLnBrk="1" hangingPunct="1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  <a:defRPr/>
            </a:pPr>
            <a:r>
              <a:rPr lang="en-US" altLang="pt-BR" sz="2800" b="0" dirty="0" err="1" smtClean="0">
                <a:solidFill>
                  <a:srgbClr val="FFFFFF"/>
                </a:solidFill>
                <a:latin typeface="Tahoma" pitchFamily="32" charset="0"/>
              </a:rPr>
              <a:t>Inclinação</a:t>
            </a:r>
            <a:r>
              <a:rPr lang="en-US" altLang="pt-BR" sz="2800" b="0" dirty="0" smtClean="0">
                <a:solidFill>
                  <a:srgbClr val="FFFFFF"/>
                </a:solidFill>
                <a:latin typeface="Tahoma" pitchFamily="32" charset="0"/>
              </a:rPr>
              <a:t> de </a:t>
            </a:r>
            <a:r>
              <a:rPr lang="en-US" altLang="pt-BR" sz="2800" dirty="0" smtClean="0">
                <a:solidFill>
                  <a:srgbClr val="FFFFFF"/>
                </a:solidFill>
                <a:latin typeface="Tahoma" pitchFamily="32" charset="0"/>
              </a:rPr>
              <a:t>P1-P2  </a:t>
            </a:r>
            <a:r>
              <a:rPr lang="en-US" altLang="pt-BR" sz="2800" b="0" dirty="0" err="1" smtClean="0">
                <a:solidFill>
                  <a:srgbClr val="FFFFFF"/>
                </a:solidFill>
                <a:latin typeface="Tahoma" pitchFamily="32" charset="0"/>
              </a:rPr>
              <a:t>está</a:t>
            </a:r>
            <a:r>
              <a:rPr lang="en-US" altLang="pt-BR" sz="2800" b="0" dirty="0" smtClean="0">
                <a:solidFill>
                  <a:srgbClr val="FFFFFF"/>
                </a:solidFill>
                <a:latin typeface="Tahoma" pitchFamily="32" charset="0"/>
              </a:rPr>
              <a:t> entre </a:t>
            </a:r>
          </a:p>
          <a:p>
            <a:pPr algn="just" eaLnBrk="1" hangingPunct="1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  <a:defRPr/>
            </a:pPr>
            <a:r>
              <a:rPr lang="en-US" altLang="pt-BR" sz="2400" dirty="0" smtClean="0">
                <a:solidFill>
                  <a:srgbClr val="FFFFFF"/>
                </a:solidFill>
                <a:latin typeface="Tahoma" pitchFamily="32" charset="0"/>
              </a:rPr>
              <a:t>P1-TR </a:t>
            </a:r>
            <a:r>
              <a:rPr lang="en-US" altLang="pt-BR" sz="2400" b="0" dirty="0" smtClean="0">
                <a:solidFill>
                  <a:srgbClr val="FFFFFF"/>
                </a:solidFill>
                <a:latin typeface="Tahoma" pitchFamily="32" charset="0"/>
              </a:rPr>
              <a:t>e</a:t>
            </a:r>
            <a:r>
              <a:rPr lang="en-US" altLang="pt-BR" sz="2400" dirty="0" smtClean="0">
                <a:solidFill>
                  <a:srgbClr val="FFFFFF"/>
                </a:solidFill>
                <a:latin typeface="Tahoma" pitchFamily="32" charset="0"/>
              </a:rPr>
              <a:t> </a:t>
            </a:r>
          </a:p>
          <a:p>
            <a:pPr algn="just" eaLnBrk="1" hangingPunct="1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  <a:defRPr/>
            </a:pPr>
            <a:r>
              <a:rPr lang="en-US" altLang="pt-BR" sz="2400" dirty="0" smtClean="0">
                <a:solidFill>
                  <a:srgbClr val="FFFFFF"/>
                </a:solidFill>
                <a:latin typeface="Tahoma" pitchFamily="32" charset="0"/>
              </a:rPr>
              <a:t>P1-BR</a:t>
            </a:r>
          </a:p>
          <a:p>
            <a:pPr marL="0" indent="0" algn="just" eaLnBrk="1" hangingPunct="1">
              <a:spcBef>
                <a:spcPts val="700"/>
              </a:spcBef>
              <a:buClr>
                <a:srgbClr val="FFFFFF"/>
              </a:buClr>
              <a:defRPr/>
            </a:pPr>
            <a:r>
              <a:rPr lang="en-US" altLang="pt-BR" sz="2400" b="0" dirty="0" smtClean="0">
                <a:solidFill>
                  <a:srgbClr val="FFFFFF"/>
                </a:solidFill>
                <a:latin typeface="Tahoma" pitchFamily="32" charset="0"/>
              </a:rPr>
              <a:t>logo </a:t>
            </a:r>
            <a:r>
              <a:rPr lang="en-US" altLang="pt-BR" sz="2400" b="0" dirty="0" err="1" smtClean="0">
                <a:solidFill>
                  <a:srgbClr val="FFFFFF"/>
                </a:solidFill>
                <a:latin typeface="Tahoma" pitchFamily="32" charset="0"/>
              </a:rPr>
              <a:t>haverá</a:t>
            </a:r>
            <a:r>
              <a:rPr lang="en-US" altLang="pt-BR" sz="2400" b="0" dirty="0" smtClean="0">
                <a:solidFill>
                  <a:srgbClr val="FFFFFF"/>
                </a:solidFill>
                <a:latin typeface="Tahoma" pitchFamily="32" charset="0"/>
              </a:rPr>
              <a:t> </a:t>
            </a:r>
            <a:r>
              <a:rPr lang="en-US" altLang="pt-BR" sz="2400" b="0" dirty="0" err="1" smtClean="0">
                <a:solidFill>
                  <a:srgbClr val="FFFFFF"/>
                </a:solidFill>
                <a:latin typeface="Tahoma" pitchFamily="32" charset="0"/>
              </a:rPr>
              <a:t>intersecções</a:t>
            </a:r>
            <a:r>
              <a:rPr lang="en-US" altLang="pt-BR" sz="2400" b="0" dirty="0" smtClean="0">
                <a:solidFill>
                  <a:srgbClr val="FFFFFF"/>
                </a:solidFill>
                <a:latin typeface="Tahoma" pitchFamily="32" charset="0"/>
              </a:rPr>
              <a:t> com</a:t>
            </a:r>
          </a:p>
          <a:p>
            <a:pPr marL="342900" indent="-342900" algn="just" eaLnBrk="1" hangingPunct="1">
              <a:spcBef>
                <a:spcPts val="700"/>
              </a:spcBef>
              <a:buClr>
                <a:srgbClr val="FFFFFF"/>
              </a:buClr>
              <a:buFont typeface="Arial" panose="020B0604020202020204" pitchFamily="34" charset="0"/>
              <a:buChar char="•"/>
              <a:defRPr/>
            </a:pPr>
            <a:r>
              <a:rPr lang="en-US" altLang="pt-BR" sz="2400" dirty="0" smtClean="0">
                <a:solidFill>
                  <a:srgbClr val="FFC000"/>
                </a:solidFill>
                <a:latin typeface="Tahoma" pitchFamily="32" charset="0"/>
              </a:rPr>
              <a:t>Norte</a:t>
            </a:r>
            <a:r>
              <a:rPr lang="en-US" altLang="pt-BR" sz="2400" dirty="0" smtClean="0">
                <a:solidFill>
                  <a:srgbClr val="FFFFFF"/>
                </a:solidFill>
                <a:latin typeface="Tahoma" pitchFamily="32" charset="0"/>
              </a:rPr>
              <a:t> </a:t>
            </a:r>
            <a:r>
              <a:rPr lang="en-US" altLang="pt-BR" sz="2400" b="0" dirty="0" smtClean="0">
                <a:solidFill>
                  <a:srgbClr val="FFFFFF"/>
                </a:solidFill>
                <a:latin typeface="Tahoma" pitchFamily="32" charset="0"/>
              </a:rPr>
              <a:t>(y </a:t>
            </a:r>
            <a:r>
              <a:rPr lang="en-US" altLang="pt-BR" sz="2400" b="0" dirty="0" err="1" smtClean="0">
                <a:solidFill>
                  <a:srgbClr val="FFFFFF"/>
                </a:solidFill>
                <a:latin typeface="Tahoma" pitchFamily="32" charset="0"/>
              </a:rPr>
              <a:t>conhecido</a:t>
            </a:r>
            <a:r>
              <a:rPr lang="en-US" altLang="pt-BR" sz="2400" b="0" dirty="0" smtClean="0">
                <a:solidFill>
                  <a:srgbClr val="FFFFFF"/>
                </a:solidFill>
                <a:latin typeface="Tahoma" pitchFamily="32" charset="0"/>
              </a:rPr>
              <a:t>), </a:t>
            </a:r>
          </a:p>
          <a:p>
            <a:pPr marL="342900" indent="-342900" algn="just" eaLnBrk="1" hangingPunct="1">
              <a:spcBef>
                <a:spcPts val="700"/>
              </a:spcBef>
              <a:buClr>
                <a:srgbClr val="FFFFFF"/>
              </a:buClr>
              <a:buFont typeface="Arial" panose="020B0604020202020204" pitchFamily="34" charset="0"/>
              <a:buChar char="•"/>
              <a:defRPr/>
            </a:pPr>
            <a:r>
              <a:rPr lang="en-US" altLang="pt-BR" sz="2400" dirty="0" err="1" smtClean="0">
                <a:solidFill>
                  <a:srgbClr val="FFC000"/>
                </a:solidFill>
                <a:latin typeface="Tahoma" pitchFamily="32" charset="0"/>
              </a:rPr>
              <a:t>Leste</a:t>
            </a:r>
            <a:r>
              <a:rPr lang="en-US" altLang="pt-BR" sz="2400" dirty="0" smtClean="0">
                <a:solidFill>
                  <a:srgbClr val="FFC000"/>
                </a:solidFill>
                <a:latin typeface="Tahoma" pitchFamily="32" charset="0"/>
              </a:rPr>
              <a:t> </a:t>
            </a:r>
            <a:r>
              <a:rPr lang="en-US" altLang="pt-BR" sz="2400" b="0" dirty="0" smtClean="0">
                <a:solidFill>
                  <a:srgbClr val="FFFFFF"/>
                </a:solidFill>
                <a:latin typeface="Tahoma" pitchFamily="32" charset="0"/>
              </a:rPr>
              <a:t>(x </a:t>
            </a:r>
            <a:r>
              <a:rPr lang="en-US" altLang="pt-BR" sz="2400" b="0" dirty="0" err="1" smtClean="0">
                <a:solidFill>
                  <a:srgbClr val="FFFFFF"/>
                </a:solidFill>
                <a:latin typeface="Tahoma" pitchFamily="32" charset="0"/>
              </a:rPr>
              <a:t>conhecido</a:t>
            </a:r>
            <a:r>
              <a:rPr lang="en-US" altLang="pt-BR" sz="2400" b="0" dirty="0" smtClean="0">
                <a:solidFill>
                  <a:srgbClr val="FFFFFF"/>
                </a:solidFill>
                <a:latin typeface="Tahoma" pitchFamily="32" charset="0"/>
              </a:rPr>
              <a:t>),</a:t>
            </a:r>
          </a:p>
          <a:p>
            <a:pPr marL="0" indent="0" algn="just" eaLnBrk="1" hangingPunct="1">
              <a:spcBef>
                <a:spcPts val="700"/>
              </a:spcBef>
              <a:buClr>
                <a:srgbClr val="FFFFFF"/>
              </a:buClr>
              <a:defRPr/>
            </a:pPr>
            <a:endParaRPr lang="en-US" altLang="pt-BR" sz="2400" dirty="0" smtClean="0">
              <a:solidFill>
                <a:srgbClr val="FFFFFF"/>
              </a:solidFill>
              <a:latin typeface="Tahoma" pitchFamily="32" charset="0"/>
            </a:endParaRPr>
          </a:p>
          <a:p>
            <a:pPr marL="0" indent="0" algn="just" eaLnBrk="1" hangingPunct="1">
              <a:spcBef>
                <a:spcPts val="700"/>
              </a:spcBef>
              <a:buClr>
                <a:srgbClr val="FFFFFF"/>
              </a:buClr>
              <a:defRPr/>
            </a:pPr>
            <a:r>
              <a:rPr lang="en-US" altLang="pt-BR" sz="2400" b="0" dirty="0" smtClean="0">
                <a:solidFill>
                  <a:srgbClr val="FFFFFF"/>
                </a:solidFill>
                <a:latin typeface="Tahoma" pitchFamily="32" charset="0"/>
              </a:rPr>
              <a:t>Obs.: </a:t>
            </a:r>
            <a:r>
              <a:rPr lang="en-US" altLang="pt-BR" sz="2400" b="0" dirty="0" err="1" smtClean="0">
                <a:solidFill>
                  <a:srgbClr val="FFFFFF"/>
                </a:solidFill>
                <a:latin typeface="Tahoma" pitchFamily="32" charset="0"/>
              </a:rPr>
              <a:t>necessitamos</a:t>
            </a:r>
            <a:r>
              <a:rPr lang="en-US" altLang="pt-BR" sz="2400" b="0" dirty="0" smtClean="0">
                <a:solidFill>
                  <a:srgbClr val="FFFFFF"/>
                </a:solidFill>
                <a:latin typeface="Tahoma" pitchFamily="32" charset="0"/>
              </a:rPr>
              <a:t> </a:t>
            </a:r>
            <a:r>
              <a:rPr lang="en-US" altLang="pt-BR" sz="2400" b="0" dirty="0" err="1" smtClean="0">
                <a:solidFill>
                  <a:srgbClr val="FFFFFF"/>
                </a:solidFill>
                <a:latin typeface="Tahoma" pitchFamily="32" charset="0"/>
              </a:rPr>
              <a:t>calcular</a:t>
            </a:r>
            <a:r>
              <a:rPr lang="en-US" altLang="pt-BR" sz="2400" b="0" dirty="0" smtClean="0">
                <a:solidFill>
                  <a:srgbClr val="FFFFFF"/>
                </a:solidFill>
                <a:latin typeface="Tahoma" pitchFamily="32" charset="0"/>
              </a:rPr>
              <a:t>  </a:t>
            </a:r>
          </a:p>
          <a:p>
            <a:pPr marL="0" indent="0" algn="just" eaLnBrk="1" hangingPunct="1">
              <a:spcBef>
                <a:spcPts val="700"/>
              </a:spcBef>
              <a:buClr>
                <a:srgbClr val="FFFFFF"/>
              </a:buClr>
              <a:defRPr/>
            </a:pPr>
            <a:r>
              <a:rPr lang="en-US" altLang="pt-BR" sz="2400" dirty="0" smtClean="0">
                <a:solidFill>
                  <a:srgbClr val="FFFFFF"/>
                </a:solidFill>
                <a:latin typeface="Tahoma" pitchFamily="32" charset="0"/>
              </a:rPr>
              <a:t> </a:t>
            </a:r>
          </a:p>
          <a:p>
            <a:pPr algn="just" eaLnBrk="1" hangingPunct="1">
              <a:spcBef>
                <a:spcPts val="700"/>
              </a:spcBef>
              <a:buClr>
                <a:srgbClr val="FFFFFF"/>
              </a:buClr>
              <a:buFont typeface="Tahoma" pitchFamily="32" charset="0"/>
              <a:buNone/>
              <a:defRPr/>
            </a:pPr>
            <a:r>
              <a:rPr lang="en-US" altLang="pt-BR" sz="2400" dirty="0" smtClean="0">
                <a:solidFill>
                  <a:srgbClr val="FFFFFF"/>
                </a:solidFill>
                <a:latin typeface="Tahoma" pitchFamily="32" charset="0"/>
              </a:rPr>
              <a:t> </a:t>
            </a:r>
          </a:p>
        </p:txBody>
      </p:sp>
      <p:sp>
        <p:nvSpPr>
          <p:cNvPr id="89090" name="Text Box 2"/>
          <p:cNvSpPr txBox="1">
            <a:spLocks noChangeArrowheads="1"/>
          </p:cNvSpPr>
          <p:nvPr/>
        </p:nvSpPr>
        <p:spPr bwMode="auto">
          <a:xfrm>
            <a:off x="234950" y="1323975"/>
            <a:ext cx="3832225" cy="5921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l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Exemplo usando </a:t>
            </a:r>
          </a:p>
          <a:p>
            <a:pPr algn="l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Nicholl-Lee-Nicholl </a:t>
            </a:r>
          </a:p>
        </p:txBody>
      </p:sp>
      <p:grpSp>
        <p:nvGrpSpPr>
          <p:cNvPr id="94216" name="Group 30"/>
          <p:cNvGrpSpPr>
            <a:grpSpLocks/>
          </p:cNvGrpSpPr>
          <p:nvPr/>
        </p:nvGrpSpPr>
        <p:grpSpPr bwMode="auto">
          <a:xfrm>
            <a:off x="6588125" y="1052513"/>
            <a:ext cx="2376488" cy="1584325"/>
            <a:chOff x="1824038" y="2162175"/>
            <a:chExt cx="5949950" cy="4100513"/>
          </a:xfrm>
        </p:grpSpPr>
        <p:grpSp>
          <p:nvGrpSpPr>
            <p:cNvPr id="94217" name="Group 2"/>
            <p:cNvGrpSpPr>
              <a:grpSpLocks/>
            </p:cNvGrpSpPr>
            <p:nvPr/>
          </p:nvGrpSpPr>
          <p:grpSpPr bwMode="auto">
            <a:xfrm>
              <a:off x="1824038" y="2162175"/>
              <a:ext cx="5949950" cy="4100513"/>
              <a:chOff x="1149" y="1362"/>
              <a:chExt cx="3748" cy="2583"/>
            </a:xfrm>
          </p:grpSpPr>
          <p:grpSp>
            <p:nvGrpSpPr>
              <p:cNvPr id="94228" name="Group 3"/>
              <p:cNvGrpSpPr>
                <a:grpSpLocks/>
              </p:cNvGrpSpPr>
              <p:nvPr/>
            </p:nvGrpSpPr>
            <p:grpSpPr bwMode="auto">
              <a:xfrm>
                <a:off x="1200" y="1362"/>
                <a:ext cx="3697" cy="2583"/>
                <a:chOff x="1200" y="1362"/>
                <a:chExt cx="3697" cy="2583"/>
              </a:xfrm>
            </p:grpSpPr>
            <p:sp>
              <p:nvSpPr>
                <p:cNvPr id="94231" name="Line 4"/>
                <p:cNvSpPr>
                  <a:spLocks noChangeShapeType="1"/>
                </p:cNvSpPr>
                <p:nvPr/>
              </p:nvSpPr>
              <p:spPr bwMode="auto">
                <a:xfrm>
                  <a:off x="1367" y="1362"/>
                  <a:ext cx="1874" cy="1359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4232" name="Line 5"/>
                <p:cNvSpPr>
                  <a:spLocks noChangeShapeType="1"/>
                </p:cNvSpPr>
                <p:nvPr/>
              </p:nvSpPr>
              <p:spPr bwMode="auto">
                <a:xfrm>
                  <a:off x="1200" y="2107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4233" name="Line 6"/>
                <p:cNvSpPr>
                  <a:spLocks noChangeShapeType="1"/>
                </p:cNvSpPr>
                <p:nvPr/>
              </p:nvSpPr>
              <p:spPr bwMode="auto">
                <a:xfrm>
                  <a:off x="1200" y="2875"/>
                  <a:ext cx="2730" cy="0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4234" name="Line 7"/>
                <p:cNvSpPr>
                  <a:spLocks noChangeShapeType="1"/>
                </p:cNvSpPr>
                <p:nvPr/>
              </p:nvSpPr>
              <p:spPr bwMode="auto">
                <a:xfrm>
                  <a:off x="19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4235" name="Line 8"/>
                <p:cNvSpPr>
                  <a:spLocks noChangeShapeType="1"/>
                </p:cNvSpPr>
                <p:nvPr/>
              </p:nvSpPr>
              <p:spPr bwMode="auto">
                <a:xfrm>
                  <a:off x="3119" y="1483"/>
                  <a:ext cx="0" cy="1963"/>
                </a:xfrm>
                <a:prstGeom prst="line">
                  <a:avLst/>
                </a:prstGeom>
                <a:noFill/>
                <a:ln w="1908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4236" name="Rectangle 9"/>
                <p:cNvSpPr>
                  <a:spLocks noChangeArrowheads="1"/>
                </p:cNvSpPr>
                <p:nvPr/>
              </p:nvSpPr>
              <p:spPr bwMode="auto">
                <a:xfrm>
                  <a:off x="1919" y="2107"/>
                  <a:ext cx="1194" cy="763"/>
                </a:xfrm>
                <a:prstGeom prst="rect">
                  <a:avLst/>
                </a:prstGeom>
                <a:noFill/>
                <a:ln w="19080" cap="sq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4237" name="Oval 10"/>
                <p:cNvSpPr>
                  <a:spLocks noChangeArrowheads="1"/>
                </p:cNvSpPr>
                <p:nvPr/>
              </p:nvSpPr>
              <p:spPr bwMode="auto">
                <a:xfrm>
                  <a:off x="3220" y="2720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4238" name="Oval 11"/>
                <p:cNvSpPr>
                  <a:spLocks noChangeArrowheads="1"/>
                </p:cNvSpPr>
                <p:nvPr/>
              </p:nvSpPr>
              <p:spPr bwMode="auto">
                <a:xfrm>
                  <a:off x="1678" y="1586"/>
                  <a:ext cx="91" cy="91"/>
                </a:xfrm>
                <a:prstGeom prst="ellipse">
                  <a:avLst/>
                </a:prstGeom>
                <a:solidFill>
                  <a:srgbClr val="00FF00"/>
                </a:solidFill>
                <a:ln w="12600" cap="sq">
                  <a:solidFill>
                    <a:srgbClr val="00FF00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94239" name="Line 12"/>
                <p:cNvSpPr>
                  <a:spLocks noChangeShapeType="1"/>
                </p:cNvSpPr>
                <p:nvPr/>
              </p:nvSpPr>
              <p:spPr bwMode="auto">
                <a:xfrm>
                  <a:off x="1770" y="1678"/>
                  <a:ext cx="2220" cy="1957"/>
                </a:xfrm>
                <a:prstGeom prst="line">
                  <a:avLst/>
                </a:prstGeom>
                <a:noFill/>
                <a:ln w="38100" cap="sq">
                  <a:solidFill>
                    <a:srgbClr val="FFFF00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4240" name="Line 13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3132" cy="1044"/>
                </a:xfrm>
                <a:prstGeom prst="line">
                  <a:avLst/>
                </a:prstGeom>
                <a:noFill/>
                <a:ln w="38100" cap="sq">
                  <a:solidFill>
                    <a:srgbClr val="FFFF00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4241" name="Line 14"/>
                <p:cNvSpPr>
                  <a:spLocks noChangeShapeType="1"/>
                </p:cNvSpPr>
                <p:nvPr/>
              </p:nvSpPr>
              <p:spPr bwMode="auto">
                <a:xfrm>
                  <a:off x="2597" y="2259"/>
                  <a:ext cx="1666" cy="118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4242" name="Line 15"/>
                <p:cNvSpPr>
                  <a:spLocks noChangeShapeType="1"/>
                </p:cNvSpPr>
                <p:nvPr/>
              </p:nvSpPr>
              <p:spPr bwMode="auto">
                <a:xfrm>
                  <a:off x="1765" y="1676"/>
                  <a:ext cx="955" cy="2224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4243" name="Line 16"/>
                <p:cNvSpPr>
                  <a:spLocks noChangeShapeType="1"/>
                </p:cNvSpPr>
                <p:nvPr/>
              </p:nvSpPr>
              <p:spPr bwMode="auto">
                <a:xfrm>
                  <a:off x="1777" y="1688"/>
                  <a:ext cx="263" cy="2257"/>
                </a:xfrm>
                <a:prstGeom prst="line">
                  <a:avLst/>
                </a:prstGeom>
                <a:noFill/>
                <a:ln w="28440" cap="sq">
                  <a:solidFill>
                    <a:srgbClr val="FFFFFF"/>
                  </a:solidFill>
                  <a:prstDash val="dash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94229" name="Text Box 17"/>
              <p:cNvSpPr txBox="1">
                <a:spLocks noChangeArrowheads="1"/>
              </p:cNvSpPr>
              <p:nvPr/>
            </p:nvSpPr>
            <p:spPr bwMode="auto">
              <a:xfrm>
                <a:off x="1149" y="1547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1</a:t>
                </a:r>
                <a:r>
                  <a:rPr lang="en-US" altLang="pt-BR" sz="1200">
                    <a:latin typeface="Times New Roman" pitchFamily="16" charset="0"/>
                  </a:rPr>
                  <a:t>(-1,14)</a:t>
                </a:r>
              </a:p>
            </p:txBody>
          </p:sp>
          <p:sp>
            <p:nvSpPr>
              <p:cNvPr id="94230" name="Text Box 18"/>
              <p:cNvSpPr txBox="1">
                <a:spLocks noChangeArrowheads="1"/>
              </p:cNvSpPr>
              <p:nvPr/>
            </p:nvSpPr>
            <p:spPr bwMode="auto">
              <a:xfrm>
                <a:off x="3101" y="2571"/>
                <a:ext cx="556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 algn="r"/>
                <a:r>
                  <a:rPr lang="en-US" altLang="pt-BR" sz="1200">
                    <a:latin typeface="Times New Roman" pitchFamily="16" charset="0"/>
                  </a:rPr>
                  <a:t>P</a:t>
                </a:r>
                <a:r>
                  <a:rPr lang="en-US" altLang="pt-BR" sz="1200" baseline="-30000">
                    <a:latin typeface="Times New Roman" pitchFamily="16" charset="0"/>
                  </a:rPr>
                  <a:t>2</a:t>
                </a:r>
                <a:r>
                  <a:rPr lang="en-US" altLang="pt-BR" sz="1200">
                    <a:latin typeface="Times New Roman" pitchFamily="16" charset="0"/>
                  </a:rPr>
                  <a:t>(11,2)</a:t>
                </a:r>
              </a:p>
            </p:txBody>
          </p:sp>
        </p:grpSp>
        <p:sp>
          <p:nvSpPr>
            <p:cNvPr id="94218" name="Text Box 19"/>
            <p:cNvSpPr txBox="1">
              <a:spLocks noChangeArrowheads="1"/>
            </p:cNvSpPr>
            <p:nvPr/>
          </p:nvSpPr>
          <p:spPr bwMode="auto">
            <a:xfrm>
              <a:off x="1944688" y="2643188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4219" name="Text Box 20"/>
            <p:cNvSpPr txBox="1">
              <a:spLocks noChangeArrowheads="1"/>
            </p:cNvSpPr>
            <p:nvPr/>
          </p:nvSpPr>
          <p:spPr bwMode="auto">
            <a:xfrm>
              <a:off x="3130550" y="3435350"/>
              <a:ext cx="3968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4220" name="Oval 21"/>
            <p:cNvSpPr>
              <a:spLocks noChangeArrowheads="1"/>
            </p:cNvSpPr>
            <p:nvPr/>
          </p:nvSpPr>
          <p:spPr bwMode="auto">
            <a:xfrm>
              <a:off x="298291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4221" name="Oval 22"/>
            <p:cNvSpPr>
              <a:spLocks noChangeArrowheads="1"/>
            </p:cNvSpPr>
            <p:nvPr/>
          </p:nvSpPr>
          <p:spPr bwMode="auto">
            <a:xfrm>
              <a:off x="2952750" y="446405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4222" name="Oval 23"/>
            <p:cNvSpPr>
              <a:spLocks noChangeArrowheads="1"/>
            </p:cNvSpPr>
            <p:nvPr/>
          </p:nvSpPr>
          <p:spPr bwMode="auto">
            <a:xfrm>
              <a:off x="4856163" y="3271838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4223" name="Oval 24"/>
            <p:cNvSpPr>
              <a:spLocks noChangeArrowheads="1"/>
            </p:cNvSpPr>
            <p:nvPr/>
          </p:nvSpPr>
          <p:spPr bwMode="auto">
            <a:xfrm>
              <a:off x="4856163" y="4495800"/>
              <a:ext cx="184150" cy="184150"/>
            </a:xfrm>
            <a:prstGeom prst="ellipse">
              <a:avLst/>
            </a:prstGeom>
            <a:solidFill>
              <a:srgbClr val="FF0033"/>
            </a:solidFill>
            <a:ln w="12600" cap="sq">
              <a:solidFill>
                <a:srgbClr val="FF0033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4224" name="Text Box 25"/>
            <p:cNvSpPr txBox="1">
              <a:spLocks noChangeArrowheads="1"/>
            </p:cNvSpPr>
            <p:nvPr/>
          </p:nvSpPr>
          <p:spPr bwMode="auto">
            <a:xfrm>
              <a:off x="2252663" y="3344863"/>
              <a:ext cx="73342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TL(0,10)</a:t>
              </a:r>
            </a:p>
          </p:txBody>
        </p:sp>
        <p:sp>
          <p:nvSpPr>
            <p:cNvPr id="94225" name="Text Box 26"/>
            <p:cNvSpPr txBox="1">
              <a:spLocks noChangeArrowheads="1"/>
            </p:cNvSpPr>
            <p:nvPr/>
          </p:nvSpPr>
          <p:spPr bwMode="auto">
            <a:xfrm>
              <a:off x="4951413" y="3362325"/>
              <a:ext cx="8191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TR(10,10)</a:t>
              </a:r>
            </a:p>
          </p:txBody>
        </p:sp>
        <p:sp>
          <p:nvSpPr>
            <p:cNvPr id="94226" name="Text Box 27"/>
            <p:cNvSpPr txBox="1">
              <a:spLocks noChangeArrowheads="1"/>
            </p:cNvSpPr>
            <p:nvPr/>
          </p:nvSpPr>
          <p:spPr bwMode="auto">
            <a:xfrm>
              <a:off x="2447925" y="4564063"/>
              <a:ext cx="666750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BL(0,0)</a:t>
              </a:r>
            </a:p>
          </p:txBody>
        </p:sp>
        <p:sp>
          <p:nvSpPr>
            <p:cNvPr id="94227" name="Text Box 28"/>
            <p:cNvSpPr txBox="1">
              <a:spLocks noChangeArrowheads="1"/>
            </p:cNvSpPr>
            <p:nvPr/>
          </p:nvSpPr>
          <p:spPr bwMode="auto">
            <a:xfrm>
              <a:off x="4943475" y="4586288"/>
              <a:ext cx="752475" cy="454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 algn="l">
                <a:buClrTx/>
                <a:buFontTx/>
                <a:buNone/>
              </a:pPr>
              <a:r>
                <a:rPr lang="en-US" altLang="pt-BR" sz="1200">
                  <a:latin typeface="Times New Roman" pitchFamily="16" charset="0"/>
                </a:rPr>
                <a:t>BR(10,0)</a:t>
              </a:r>
            </a:p>
          </p:txBody>
        </p:sp>
      </p:grpSp>
      <p:pic>
        <p:nvPicPr>
          <p:cNvPr id="94344" name="Picture 136" descr="D:\Aulas\ComputacaoGrafica\CG\2020.1\PPTs 2020\eq.4.2.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6342" y="2852936"/>
            <a:ext cx="3981239" cy="3268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 dirty="0">
                <a:solidFill>
                  <a:srgbClr val="FFFF99"/>
                </a:solidFill>
                <a:latin typeface="Tahoma" pitchFamily="32" charset="0"/>
                <a:ea typeface="+mn-ea"/>
              </a:rPr>
              <a:t>Por quê recortamos ?</a:t>
            </a:r>
          </a:p>
        </p:txBody>
      </p:sp>
      <p:sp>
        <p:nvSpPr>
          <p:cNvPr id="48131" name="Text Box 2"/>
          <p:cNvSpPr txBox="1">
            <a:spLocks noChangeArrowheads="1"/>
          </p:cNvSpPr>
          <p:nvPr/>
        </p:nvSpPr>
        <p:spPr bwMode="auto">
          <a:xfrm>
            <a:off x="273050" y="1778000"/>
            <a:ext cx="8716963" cy="32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lnSpc>
                <a:spcPct val="110000"/>
              </a:lnSpc>
              <a:spcBef>
                <a:spcPts val="8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b="0"/>
              <a:t>Clipping é uma otimização importante:</a:t>
            </a:r>
          </a:p>
          <a:p>
            <a:pPr lvl="1" algn="just">
              <a:lnSpc>
                <a:spcPct val="110000"/>
              </a:lnSpc>
              <a:spcBef>
                <a:spcPts val="7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600" b="0"/>
              <a:t>É o </a:t>
            </a:r>
            <a:r>
              <a:rPr lang="pt-BR" altLang="pt-BR" sz="2600" b="0">
                <a:solidFill>
                  <a:srgbClr val="FFFC6F"/>
                </a:solidFill>
              </a:rPr>
              <a:t>preprocessamento de visibilidade</a:t>
            </a:r>
            <a:r>
              <a:rPr lang="pt-BR" altLang="pt-BR" sz="2600" b="0"/>
              <a:t>. </a:t>
            </a:r>
          </a:p>
          <a:p>
            <a:pPr lvl="1" algn="l">
              <a:lnSpc>
                <a:spcPct val="110000"/>
              </a:lnSpc>
              <a:spcBef>
                <a:spcPts val="7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600" b="0"/>
              <a:t>Em cenas de mundo real o clipping remove uma porcentagem considerável do ambiente representado.</a:t>
            </a:r>
          </a:p>
          <a:p>
            <a:pPr lvl="1" algn="l">
              <a:lnSpc>
                <a:spcPct val="110000"/>
              </a:lnSpc>
              <a:spcBef>
                <a:spcPts val="7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sz="2600" b="0"/>
              <a:t>Assegura que somente primitivas potencialmente visíveis serão rasterizadas. </a:t>
            </a:r>
          </a:p>
        </p:txBody>
      </p:sp>
      <p:sp>
        <p:nvSpPr>
          <p:cNvPr id="48132" name="Text Box 3"/>
          <p:cNvSpPr txBox="1">
            <a:spLocks noChangeArrowheads="1"/>
          </p:cNvSpPr>
          <p:nvPr/>
        </p:nvSpPr>
        <p:spPr bwMode="auto">
          <a:xfrm>
            <a:off x="341313" y="1701800"/>
            <a:ext cx="180975" cy="42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Text Box 1"/>
          <p:cNvSpPr txBox="1">
            <a:spLocks noChangeArrowheads="1"/>
          </p:cNvSpPr>
          <p:nvPr/>
        </p:nvSpPr>
        <p:spPr bwMode="auto">
          <a:xfrm>
            <a:off x="261938" y="1174750"/>
            <a:ext cx="8196262" cy="5191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 Windows Não Retangulares</a:t>
            </a:r>
          </a:p>
        </p:txBody>
      </p:sp>
      <p:sp>
        <p:nvSpPr>
          <p:cNvPr id="95235" name="Text Box 2"/>
          <p:cNvSpPr txBox="1">
            <a:spLocks noChangeArrowheads="1"/>
          </p:cNvSpPr>
          <p:nvPr/>
        </p:nvSpPr>
        <p:spPr bwMode="auto">
          <a:xfrm>
            <a:off x="358775" y="1766888"/>
            <a:ext cx="8480425" cy="471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400" b="0"/>
              <a:t>Algoritmos baseados em equações parametricas podem ser extendidos a Polígonos Convexos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/>
              <a:t>Método de Liang-Barsky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/>
              <a:t>Modifique o algoritmo para incluir as equações paramétricas de todas as bordas definidas pelo polígono de clipping.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400" b="0"/>
              <a:t>Métodos de Clipping de Regiões Côncavas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/>
              <a:t>Divida em um conjunto de Polígonos Convexos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/>
              <a:t>Aplique métodos paramétricos</a:t>
            </a:r>
          </a:p>
          <a:p>
            <a:pPr algn="just">
              <a:spcBef>
                <a:spcPts val="6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400" b="0"/>
              <a:t>Círculos e outras regiões de clipagem curvas</a:t>
            </a:r>
          </a:p>
          <a:p>
            <a:pPr lvl="1" algn="just">
              <a:spcBef>
                <a:spcPts val="5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000" b="0"/>
              <a:t>Linhas podem ser clipadas através do retângulo de-limítrofe.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Text Box 1"/>
          <p:cNvSpPr txBox="1">
            <a:spLocks noChangeArrowheads="1"/>
          </p:cNvSpPr>
          <p:nvPr/>
        </p:nvSpPr>
        <p:spPr bwMode="auto">
          <a:xfrm>
            <a:off x="234950" y="1185863"/>
            <a:ext cx="8223250" cy="5191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Divisão de Polígonos Côncavos</a:t>
            </a:r>
          </a:p>
        </p:txBody>
      </p:sp>
      <p:sp>
        <p:nvSpPr>
          <p:cNvPr id="96259" name="Text Box 2"/>
          <p:cNvSpPr txBox="1">
            <a:spLocks noChangeArrowheads="1"/>
          </p:cNvSpPr>
          <p:nvPr/>
        </p:nvSpPr>
        <p:spPr bwMode="auto">
          <a:xfrm>
            <a:off x="358775" y="1676400"/>
            <a:ext cx="878522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811213" indent="-2841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Identifique se um polígono é Côncavo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Calcule o produto cruzado dos vetores de borda.</a:t>
            </a:r>
          </a:p>
          <a:p>
            <a:pPr lvl="1" algn="just">
              <a:spcBef>
                <a:spcPts val="600"/>
              </a:spcBef>
              <a:buClrTx/>
              <a:buSzPct val="80000"/>
              <a:buFontTx/>
              <a:buNone/>
            </a:pPr>
            <a:endParaRPr lang="en-US" altLang="pt-BR" b="0"/>
          </a:p>
          <a:p>
            <a:pPr lvl="1" algn="just">
              <a:spcBef>
                <a:spcPts val="600"/>
              </a:spcBef>
              <a:buClrTx/>
              <a:buSzPct val="80000"/>
              <a:buFontTx/>
              <a:buNone/>
            </a:pPr>
            <a:endParaRPr lang="en-US" altLang="pt-BR" b="0"/>
          </a:p>
          <a:p>
            <a:pPr lvl="1" algn="just">
              <a:spcBef>
                <a:spcPts val="600"/>
              </a:spcBef>
              <a:buClrTx/>
              <a:buSzPct val="80000"/>
              <a:buFontTx/>
              <a:buNone/>
            </a:pPr>
            <a:endParaRPr lang="en-US" altLang="pt-BR" b="0"/>
          </a:p>
          <a:p>
            <a:pPr lvl="1" algn="just">
              <a:spcBef>
                <a:spcPts val="600"/>
              </a:spcBef>
              <a:buClrTx/>
              <a:buSzPct val="80000"/>
              <a:buFontTx/>
              <a:buNone/>
            </a:pPr>
            <a:endParaRPr lang="en-US" altLang="pt-BR" b="0"/>
          </a:p>
          <a:p>
            <a:pPr lvl="1" algn="just">
              <a:spcBef>
                <a:spcPts val="600"/>
              </a:spcBef>
              <a:buClrTx/>
              <a:buSzPct val="80000"/>
              <a:buFontTx/>
              <a:buNone/>
            </a:pPr>
            <a:endParaRPr lang="en-US" altLang="pt-BR" b="0"/>
          </a:p>
          <a:p>
            <a:pPr lvl="1" algn="just">
              <a:spcBef>
                <a:spcPts val="600"/>
              </a:spcBef>
              <a:buClrTx/>
              <a:buSzPct val="80000"/>
              <a:buFontTx/>
              <a:buNone/>
            </a:pPr>
            <a:endParaRPr lang="en-US" altLang="pt-BR" b="0"/>
          </a:p>
          <a:p>
            <a:pPr lvl="1" algn="l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Uma componente z negativa resultante da multiplicação posicionada entre componentes positivas indica uma concavidade local.</a:t>
            </a:r>
          </a:p>
        </p:txBody>
      </p:sp>
      <p:grpSp>
        <p:nvGrpSpPr>
          <p:cNvPr id="96260" name="Group 3"/>
          <p:cNvGrpSpPr>
            <a:grpSpLocks/>
          </p:cNvGrpSpPr>
          <p:nvPr/>
        </p:nvGrpSpPr>
        <p:grpSpPr bwMode="auto">
          <a:xfrm>
            <a:off x="1833563" y="2689225"/>
            <a:ext cx="3586162" cy="2682875"/>
            <a:chOff x="1155" y="1694"/>
            <a:chExt cx="2259" cy="1690"/>
          </a:xfrm>
        </p:grpSpPr>
        <p:grpSp>
          <p:nvGrpSpPr>
            <p:cNvPr id="96263" name="Group 4"/>
            <p:cNvGrpSpPr>
              <a:grpSpLocks/>
            </p:cNvGrpSpPr>
            <p:nvPr/>
          </p:nvGrpSpPr>
          <p:grpSpPr bwMode="auto">
            <a:xfrm>
              <a:off x="1155" y="1694"/>
              <a:ext cx="2259" cy="1690"/>
              <a:chOff x="1155" y="1694"/>
              <a:chExt cx="2259" cy="1690"/>
            </a:xfrm>
          </p:grpSpPr>
          <p:sp>
            <p:nvSpPr>
              <p:cNvPr id="96289" name="Line 5"/>
              <p:cNvSpPr>
                <a:spLocks noChangeShapeType="1"/>
              </p:cNvSpPr>
              <p:nvPr/>
            </p:nvSpPr>
            <p:spPr bwMode="auto">
              <a:xfrm>
                <a:off x="1208" y="3125"/>
                <a:ext cx="2154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290" name="Line 6"/>
              <p:cNvSpPr>
                <a:spLocks noChangeShapeType="1"/>
              </p:cNvSpPr>
              <p:nvPr/>
            </p:nvSpPr>
            <p:spPr bwMode="auto">
              <a:xfrm flipV="1">
                <a:off x="1400" y="1728"/>
                <a:ext cx="0" cy="1542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291" name="Text Box 7"/>
              <p:cNvSpPr txBox="1">
                <a:spLocks noChangeArrowheads="1"/>
              </p:cNvSpPr>
              <p:nvPr/>
            </p:nvSpPr>
            <p:spPr bwMode="auto">
              <a:xfrm>
                <a:off x="1155" y="1694"/>
                <a:ext cx="195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y</a:t>
                </a:r>
              </a:p>
            </p:txBody>
          </p:sp>
          <p:sp>
            <p:nvSpPr>
              <p:cNvPr id="96292" name="Text Box 8"/>
              <p:cNvSpPr txBox="1">
                <a:spLocks noChangeArrowheads="1"/>
              </p:cNvSpPr>
              <p:nvPr/>
            </p:nvSpPr>
            <p:spPr bwMode="auto">
              <a:xfrm>
                <a:off x="3221" y="3134"/>
                <a:ext cx="19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x</a:t>
                </a:r>
              </a:p>
            </p:txBody>
          </p:sp>
        </p:grpSp>
        <p:grpSp>
          <p:nvGrpSpPr>
            <p:cNvPr id="96264" name="Group 9"/>
            <p:cNvGrpSpPr>
              <a:grpSpLocks/>
            </p:cNvGrpSpPr>
            <p:nvPr/>
          </p:nvGrpSpPr>
          <p:grpSpPr bwMode="auto">
            <a:xfrm>
              <a:off x="1712" y="1853"/>
              <a:ext cx="1040" cy="1064"/>
              <a:chOff x="1712" y="1853"/>
              <a:chExt cx="1040" cy="1064"/>
            </a:xfrm>
          </p:grpSpPr>
          <p:sp>
            <p:nvSpPr>
              <p:cNvPr id="96277" name="Line 10"/>
              <p:cNvSpPr>
                <a:spLocks noChangeShapeType="1"/>
              </p:cNvSpPr>
              <p:nvPr/>
            </p:nvSpPr>
            <p:spPr bwMode="auto">
              <a:xfrm>
                <a:off x="1736" y="1877"/>
                <a:ext cx="0" cy="1004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278" name="Line 11"/>
              <p:cNvSpPr>
                <a:spLocks noChangeShapeType="1"/>
              </p:cNvSpPr>
              <p:nvPr/>
            </p:nvSpPr>
            <p:spPr bwMode="auto">
              <a:xfrm>
                <a:off x="1736" y="2885"/>
                <a:ext cx="668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279" name="Line 12"/>
              <p:cNvSpPr>
                <a:spLocks noChangeShapeType="1"/>
              </p:cNvSpPr>
              <p:nvPr/>
            </p:nvSpPr>
            <p:spPr bwMode="auto">
              <a:xfrm flipV="1">
                <a:off x="2360" y="2658"/>
                <a:ext cx="380" cy="228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280" name="Line 13"/>
              <p:cNvSpPr>
                <a:spLocks noChangeShapeType="1"/>
              </p:cNvSpPr>
              <p:nvPr/>
            </p:nvSpPr>
            <p:spPr bwMode="auto">
              <a:xfrm flipH="1" flipV="1">
                <a:off x="2355" y="2304"/>
                <a:ext cx="342" cy="342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281" name="Line 14"/>
              <p:cNvSpPr>
                <a:spLocks noChangeShapeType="1"/>
              </p:cNvSpPr>
              <p:nvPr/>
            </p:nvSpPr>
            <p:spPr bwMode="auto">
              <a:xfrm flipV="1">
                <a:off x="2360" y="1872"/>
                <a:ext cx="0" cy="438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282" name="Line 15"/>
              <p:cNvSpPr>
                <a:spLocks noChangeShapeType="1"/>
              </p:cNvSpPr>
              <p:nvPr/>
            </p:nvSpPr>
            <p:spPr bwMode="auto">
              <a:xfrm flipH="1">
                <a:off x="1731" y="1877"/>
                <a:ext cx="630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283" name="Oval 16"/>
              <p:cNvSpPr>
                <a:spLocks noChangeArrowheads="1"/>
              </p:cNvSpPr>
              <p:nvPr/>
            </p:nvSpPr>
            <p:spPr bwMode="auto">
              <a:xfrm>
                <a:off x="1712" y="2861"/>
                <a:ext cx="44" cy="44"/>
              </a:xfrm>
              <a:prstGeom prst="ellipse">
                <a:avLst/>
              </a:prstGeom>
              <a:solidFill>
                <a:srgbClr val="FF0033"/>
              </a:solidFill>
              <a:ln w="12600">
                <a:solidFill>
                  <a:srgbClr val="FF0033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96284" name="Oval 17"/>
              <p:cNvSpPr>
                <a:spLocks noChangeArrowheads="1"/>
              </p:cNvSpPr>
              <p:nvPr/>
            </p:nvSpPr>
            <p:spPr bwMode="auto">
              <a:xfrm>
                <a:off x="1724" y="1853"/>
                <a:ext cx="44" cy="44"/>
              </a:xfrm>
              <a:prstGeom prst="ellipse">
                <a:avLst/>
              </a:prstGeom>
              <a:solidFill>
                <a:srgbClr val="FF0033"/>
              </a:solidFill>
              <a:ln w="12600">
                <a:solidFill>
                  <a:srgbClr val="FF0033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96285" name="Oval 18"/>
              <p:cNvSpPr>
                <a:spLocks noChangeArrowheads="1"/>
              </p:cNvSpPr>
              <p:nvPr/>
            </p:nvSpPr>
            <p:spPr bwMode="auto">
              <a:xfrm>
                <a:off x="2336" y="1865"/>
                <a:ext cx="44" cy="44"/>
              </a:xfrm>
              <a:prstGeom prst="ellipse">
                <a:avLst/>
              </a:prstGeom>
              <a:solidFill>
                <a:srgbClr val="FF0033"/>
              </a:solidFill>
              <a:ln w="12600">
                <a:solidFill>
                  <a:srgbClr val="FF0033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96286" name="Oval 19"/>
              <p:cNvSpPr>
                <a:spLocks noChangeArrowheads="1"/>
              </p:cNvSpPr>
              <p:nvPr/>
            </p:nvSpPr>
            <p:spPr bwMode="auto">
              <a:xfrm>
                <a:off x="2348" y="2297"/>
                <a:ext cx="44" cy="44"/>
              </a:xfrm>
              <a:prstGeom prst="ellipse">
                <a:avLst/>
              </a:prstGeom>
              <a:solidFill>
                <a:srgbClr val="FF0033"/>
              </a:solidFill>
              <a:ln w="12600">
                <a:solidFill>
                  <a:srgbClr val="FF0033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96287" name="Oval 20"/>
              <p:cNvSpPr>
                <a:spLocks noChangeArrowheads="1"/>
              </p:cNvSpPr>
              <p:nvPr/>
            </p:nvSpPr>
            <p:spPr bwMode="auto">
              <a:xfrm>
                <a:off x="2708" y="2633"/>
                <a:ext cx="44" cy="44"/>
              </a:xfrm>
              <a:prstGeom prst="ellipse">
                <a:avLst/>
              </a:prstGeom>
              <a:solidFill>
                <a:srgbClr val="FF0033"/>
              </a:solidFill>
              <a:ln w="12600">
                <a:solidFill>
                  <a:srgbClr val="FF0033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96288" name="Oval 21"/>
              <p:cNvSpPr>
                <a:spLocks noChangeArrowheads="1"/>
              </p:cNvSpPr>
              <p:nvPr/>
            </p:nvSpPr>
            <p:spPr bwMode="auto">
              <a:xfrm>
                <a:off x="2348" y="2873"/>
                <a:ext cx="44" cy="44"/>
              </a:xfrm>
              <a:prstGeom prst="ellipse">
                <a:avLst/>
              </a:prstGeom>
              <a:solidFill>
                <a:srgbClr val="FF0033"/>
              </a:solidFill>
              <a:ln w="12600">
                <a:solidFill>
                  <a:srgbClr val="FF0033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sp>
          <p:nvSpPr>
            <p:cNvPr id="96265" name="Text Box 22"/>
            <p:cNvSpPr txBox="1">
              <a:spLocks noChangeArrowheads="1"/>
            </p:cNvSpPr>
            <p:nvPr/>
          </p:nvSpPr>
          <p:spPr bwMode="auto">
            <a:xfrm>
              <a:off x="1454" y="2798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96266" name="Text Box 23"/>
            <p:cNvSpPr txBox="1">
              <a:spLocks noChangeArrowheads="1"/>
            </p:cNvSpPr>
            <p:nvPr/>
          </p:nvSpPr>
          <p:spPr bwMode="auto">
            <a:xfrm>
              <a:off x="2267" y="2885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96267" name="Text Box 24"/>
            <p:cNvSpPr txBox="1">
              <a:spLocks noChangeArrowheads="1"/>
            </p:cNvSpPr>
            <p:nvPr/>
          </p:nvSpPr>
          <p:spPr bwMode="auto">
            <a:xfrm>
              <a:off x="2748" y="2549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3</a:t>
              </a:r>
            </a:p>
          </p:txBody>
        </p:sp>
        <p:sp>
          <p:nvSpPr>
            <p:cNvPr id="96268" name="Text Box 25"/>
            <p:cNvSpPr txBox="1">
              <a:spLocks noChangeArrowheads="1"/>
            </p:cNvSpPr>
            <p:nvPr/>
          </p:nvSpPr>
          <p:spPr bwMode="auto">
            <a:xfrm>
              <a:off x="2411" y="2165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4</a:t>
              </a:r>
            </a:p>
          </p:txBody>
        </p:sp>
        <p:sp>
          <p:nvSpPr>
            <p:cNvPr id="96269" name="Text Box 26"/>
            <p:cNvSpPr txBox="1">
              <a:spLocks noChangeArrowheads="1"/>
            </p:cNvSpPr>
            <p:nvPr/>
          </p:nvSpPr>
          <p:spPr bwMode="auto">
            <a:xfrm>
              <a:off x="2411" y="1733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5</a:t>
              </a:r>
            </a:p>
          </p:txBody>
        </p:sp>
        <p:sp>
          <p:nvSpPr>
            <p:cNvPr id="96270" name="Text Box 27"/>
            <p:cNvSpPr txBox="1">
              <a:spLocks noChangeArrowheads="1"/>
            </p:cNvSpPr>
            <p:nvPr/>
          </p:nvSpPr>
          <p:spPr bwMode="auto">
            <a:xfrm>
              <a:off x="1452" y="1781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6</a:t>
              </a:r>
            </a:p>
          </p:txBody>
        </p:sp>
        <p:sp>
          <p:nvSpPr>
            <p:cNvPr id="96271" name="Text Box 28"/>
            <p:cNvSpPr txBox="1">
              <a:spLocks noChangeArrowheads="1"/>
            </p:cNvSpPr>
            <p:nvPr/>
          </p:nvSpPr>
          <p:spPr bwMode="auto">
            <a:xfrm>
              <a:off x="1929" y="2645"/>
              <a:ext cx="266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E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96272" name="Text Box 29"/>
            <p:cNvSpPr txBox="1">
              <a:spLocks noChangeArrowheads="1"/>
            </p:cNvSpPr>
            <p:nvPr/>
          </p:nvSpPr>
          <p:spPr bwMode="auto">
            <a:xfrm>
              <a:off x="2265" y="2549"/>
              <a:ext cx="266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E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96273" name="Text Box 30"/>
            <p:cNvSpPr txBox="1">
              <a:spLocks noChangeArrowheads="1"/>
            </p:cNvSpPr>
            <p:nvPr/>
          </p:nvSpPr>
          <p:spPr bwMode="auto">
            <a:xfrm>
              <a:off x="2265" y="2357"/>
              <a:ext cx="266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E</a:t>
              </a:r>
              <a:r>
                <a:rPr lang="en-US" altLang="pt-BR" sz="2000" b="0" baseline="-30000">
                  <a:latin typeface="Times New Roman" pitchFamily="16" charset="0"/>
                </a:rPr>
                <a:t>3</a:t>
              </a:r>
            </a:p>
          </p:txBody>
        </p:sp>
        <p:sp>
          <p:nvSpPr>
            <p:cNvPr id="96274" name="Text Box 31"/>
            <p:cNvSpPr txBox="1">
              <a:spLocks noChangeArrowheads="1"/>
            </p:cNvSpPr>
            <p:nvPr/>
          </p:nvSpPr>
          <p:spPr bwMode="auto">
            <a:xfrm>
              <a:off x="2121" y="1925"/>
              <a:ext cx="266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E</a:t>
              </a:r>
              <a:r>
                <a:rPr lang="en-US" altLang="pt-BR" sz="2000" b="0" baseline="-30000">
                  <a:latin typeface="Times New Roman" pitchFamily="16" charset="0"/>
                </a:rPr>
                <a:t>4</a:t>
              </a:r>
            </a:p>
          </p:txBody>
        </p:sp>
        <p:sp>
          <p:nvSpPr>
            <p:cNvPr id="96275" name="Text Box 32"/>
            <p:cNvSpPr txBox="1">
              <a:spLocks noChangeArrowheads="1"/>
            </p:cNvSpPr>
            <p:nvPr/>
          </p:nvSpPr>
          <p:spPr bwMode="auto">
            <a:xfrm>
              <a:off x="1881" y="1877"/>
              <a:ext cx="266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E</a:t>
              </a:r>
              <a:r>
                <a:rPr lang="en-US" altLang="pt-BR" sz="2000" b="0" baseline="-30000">
                  <a:latin typeface="Times New Roman" pitchFamily="16" charset="0"/>
                </a:rPr>
                <a:t>5</a:t>
              </a:r>
            </a:p>
          </p:txBody>
        </p:sp>
        <p:sp>
          <p:nvSpPr>
            <p:cNvPr id="96276" name="Text Box 33"/>
            <p:cNvSpPr txBox="1">
              <a:spLocks noChangeArrowheads="1"/>
            </p:cNvSpPr>
            <p:nvPr/>
          </p:nvSpPr>
          <p:spPr bwMode="auto">
            <a:xfrm>
              <a:off x="1737" y="2261"/>
              <a:ext cx="266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E</a:t>
              </a:r>
              <a:r>
                <a:rPr lang="en-US" altLang="pt-BR" sz="2000" b="0" baseline="-30000">
                  <a:latin typeface="Times New Roman" pitchFamily="16" charset="0"/>
                </a:rPr>
                <a:t>6</a:t>
              </a:r>
            </a:p>
          </p:txBody>
        </p:sp>
      </p:grpSp>
      <p:graphicFrame>
        <p:nvGraphicFramePr>
          <p:cNvPr id="96261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0220178"/>
              </p:ext>
            </p:extLst>
          </p:nvPr>
        </p:nvGraphicFramePr>
        <p:xfrm>
          <a:off x="6234113" y="2716213"/>
          <a:ext cx="1739900" cy="2486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324" r:id="rId4" imgW="898200" imgH="1388160" progId="">
                  <p:embed/>
                </p:oleObj>
              </mc:Choice>
              <mc:Fallback>
                <p:oleObj r:id="rId4" imgW="898200" imgH="1388160" progId="">
                  <p:embed/>
                  <p:pic>
                    <p:nvPicPr>
                      <p:cNvPr id="0" name="Object 3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34113" y="2716213"/>
                        <a:ext cx="1739900" cy="2486025"/>
                      </a:xfrm>
                      <a:prstGeom prst="rect">
                        <a:avLst/>
                      </a:prstGeom>
                      <a:solidFill>
                        <a:srgbClr val="94CBF0"/>
                      </a:solidFill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6262" name="Rectangle 35"/>
          <p:cNvSpPr>
            <a:spLocks noChangeArrowheads="1"/>
          </p:cNvSpPr>
          <p:nvPr/>
        </p:nvSpPr>
        <p:spPr bwMode="auto">
          <a:xfrm>
            <a:off x="6115050" y="3024188"/>
            <a:ext cx="1966913" cy="1349375"/>
          </a:xfrm>
          <a:prstGeom prst="rect">
            <a:avLst/>
          </a:prstGeom>
          <a:noFill/>
          <a:ln w="19080">
            <a:solidFill>
              <a:srgbClr val="FF003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Text Box 1"/>
          <p:cNvSpPr txBox="1">
            <a:spLocks noChangeArrowheads="1"/>
          </p:cNvSpPr>
          <p:nvPr/>
        </p:nvSpPr>
        <p:spPr bwMode="auto">
          <a:xfrm>
            <a:off x="685800" y="882650"/>
            <a:ext cx="7772400" cy="94456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Divisão de Polígonos Côncavos: Método Vetorial</a:t>
            </a:r>
          </a:p>
        </p:txBody>
      </p:sp>
      <p:sp>
        <p:nvSpPr>
          <p:cNvPr id="97283" name="Text Box 2"/>
          <p:cNvSpPr txBox="1">
            <a:spLocks noChangeArrowheads="1"/>
          </p:cNvSpPr>
          <p:nvPr/>
        </p:nvSpPr>
        <p:spPr bwMode="auto">
          <a:xfrm>
            <a:off x="771525" y="1676400"/>
            <a:ext cx="806767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Calcule o produto cruzado dos vetores de borda em sentido anti-horário.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Se alguma componente Z for negativa:</a:t>
            </a:r>
          </a:p>
          <a:p>
            <a:pPr lvl="2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É côncavo.</a:t>
            </a:r>
          </a:p>
          <a:p>
            <a:pPr lvl="2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Divida-o ao longo da primeira das duas linhas do produto cruzado: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122613" y="4559300"/>
            <a:ext cx="2549525" cy="1854200"/>
            <a:chOff x="1967" y="2872"/>
            <a:chExt cx="1606" cy="1168"/>
          </a:xfrm>
        </p:grpSpPr>
        <p:sp>
          <p:nvSpPr>
            <p:cNvPr id="97285" name="Line 4"/>
            <p:cNvSpPr>
              <a:spLocks noChangeShapeType="1"/>
            </p:cNvSpPr>
            <p:nvPr/>
          </p:nvSpPr>
          <p:spPr bwMode="auto">
            <a:xfrm flipH="1">
              <a:off x="1966" y="2877"/>
              <a:ext cx="1309" cy="0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286" name="Line 5"/>
            <p:cNvSpPr>
              <a:spLocks noChangeShapeType="1"/>
            </p:cNvSpPr>
            <p:nvPr/>
          </p:nvSpPr>
          <p:spPr bwMode="auto">
            <a:xfrm>
              <a:off x="1971" y="2877"/>
              <a:ext cx="0" cy="1155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287" name="Line 6"/>
            <p:cNvSpPr>
              <a:spLocks noChangeShapeType="1"/>
            </p:cNvSpPr>
            <p:nvPr/>
          </p:nvSpPr>
          <p:spPr bwMode="auto">
            <a:xfrm>
              <a:off x="1971" y="4036"/>
              <a:ext cx="539" cy="0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288" name="Line 7"/>
            <p:cNvSpPr>
              <a:spLocks noChangeShapeType="1"/>
            </p:cNvSpPr>
            <p:nvPr/>
          </p:nvSpPr>
          <p:spPr bwMode="auto">
            <a:xfrm flipV="1">
              <a:off x="2458" y="3701"/>
              <a:ext cx="323" cy="336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289" name="Line 8"/>
            <p:cNvSpPr>
              <a:spLocks noChangeShapeType="1"/>
            </p:cNvSpPr>
            <p:nvPr/>
          </p:nvSpPr>
          <p:spPr bwMode="auto">
            <a:xfrm>
              <a:off x="2786" y="3704"/>
              <a:ext cx="485" cy="326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290" name="Line 9"/>
            <p:cNvSpPr>
              <a:spLocks noChangeShapeType="1"/>
            </p:cNvSpPr>
            <p:nvPr/>
          </p:nvSpPr>
          <p:spPr bwMode="auto">
            <a:xfrm flipV="1">
              <a:off x="3274" y="2871"/>
              <a:ext cx="0" cy="1165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291" name="Line 10"/>
            <p:cNvSpPr>
              <a:spLocks noChangeShapeType="1"/>
            </p:cNvSpPr>
            <p:nvPr/>
          </p:nvSpPr>
          <p:spPr bwMode="auto">
            <a:xfrm flipV="1">
              <a:off x="2786" y="3203"/>
              <a:ext cx="485" cy="502"/>
            </a:xfrm>
            <a:prstGeom prst="line">
              <a:avLst/>
            </a:prstGeom>
            <a:noFill/>
            <a:ln w="19080">
              <a:solidFill>
                <a:srgbClr val="FFFFFF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292" name="Text Box 11"/>
            <p:cNvSpPr txBox="1">
              <a:spLocks noChangeArrowheads="1"/>
            </p:cNvSpPr>
            <p:nvPr/>
          </p:nvSpPr>
          <p:spPr bwMode="auto">
            <a:xfrm>
              <a:off x="2088" y="3755"/>
              <a:ext cx="28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E</a:t>
              </a:r>
              <a:r>
                <a:rPr lang="en-US" altLang="pt-BR" sz="2000" b="0" baseline="-30000"/>
                <a:t>1</a:t>
              </a:r>
            </a:p>
          </p:txBody>
        </p:sp>
        <p:sp>
          <p:nvSpPr>
            <p:cNvPr id="97293" name="Text Box 12"/>
            <p:cNvSpPr txBox="1">
              <a:spLocks noChangeArrowheads="1"/>
            </p:cNvSpPr>
            <p:nvPr/>
          </p:nvSpPr>
          <p:spPr bwMode="auto">
            <a:xfrm>
              <a:off x="2361" y="3534"/>
              <a:ext cx="28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E</a:t>
              </a:r>
              <a:r>
                <a:rPr lang="en-US" altLang="pt-BR" sz="2000" b="0" baseline="-30000"/>
                <a:t>2</a:t>
              </a:r>
            </a:p>
          </p:txBody>
        </p:sp>
        <p:sp>
          <p:nvSpPr>
            <p:cNvPr id="97294" name="Text Box 13"/>
            <p:cNvSpPr txBox="1">
              <a:spLocks noChangeArrowheads="1"/>
            </p:cNvSpPr>
            <p:nvPr/>
          </p:nvSpPr>
          <p:spPr bwMode="auto">
            <a:xfrm>
              <a:off x="2904" y="3589"/>
              <a:ext cx="28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E</a:t>
              </a:r>
              <a:r>
                <a:rPr lang="en-US" altLang="pt-BR" sz="2000" b="0" baseline="-30000"/>
                <a:t>3</a:t>
              </a:r>
            </a:p>
          </p:txBody>
        </p:sp>
        <p:sp>
          <p:nvSpPr>
            <p:cNvPr id="97295" name="Text Box 14"/>
            <p:cNvSpPr txBox="1">
              <a:spLocks noChangeArrowheads="1"/>
            </p:cNvSpPr>
            <p:nvPr/>
          </p:nvSpPr>
          <p:spPr bwMode="auto">
            <a:xfrm>
              <a:off x="3286" y="3314"/>
              <a:ext cx="28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E</a:t>
              </a:r>
              <a:r>
                <a:rPr lang="en-US" altLang="pt-BR" sz="2000" b="0" baseline="-30000"/>
                <a:t>4</a:t>
              </a:r>
            </a:p>
          </p:txBody>
        </p:sp>
        <p:sp>
          <p:nvSpPr>
            <p:cNvPr id="97296" name="Text Box 15"/>
            <p:cNvSpPr txBox="1">
              <a:spLocks noChangeArrowheads="1"/>
            </p:cNvSpPr>
            <p:nvPr/>
          </p:nvSpPr>
          <p:spPr bwMode="auto">
            <a:xfrm>
              <a:off x="2526" y="2872"/>
              <a:ext cx="28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E</a:t>
              </a:r>
              <a:r>
                <a:rPr lang="en-US" altLang="pt-BR" sz="2000" b="0" baseline="-30000"/>
                <a:t>5</a:t>
              </a:r>
            </a:p>
          </p:txBody>
        </p:sp>
        <p:sp>
          <p:nvSpPr>
            <p:cNvPr id="97297" name="Text Box 16"/>
            <p:cNvSpPr txBox="1">
              <a:spLocks noChangeArrowheads="1"/>
            </p:cNvSpPr>
            <p:nvPr/>
          </p:nvSpPr>
          <p:spPr bwMode="auto">
            <a:xfrm>
              <a:off x="1980" y="3202"/>
              <a:ext cx="28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E</a:t>
              </a:r>
              <a:r>
                <a:rPr lang="en-US" altLang="pt-BR" sz="2000" b="0" baseline="-30000"/>
                <a:t>6</a:t>
              </a:r>
            </a:p>
          </p:txBody>
        </p:sp>
      </p:grp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306" name="Group 1"/>
          <p:cNvGrpSpPr>
            <a:grpSpLocks/>
          </p:cNvGrpSpPr>
          <p:nvPr/>
        </p:nvGrpSpPr>
        <p:grpSpPr bwMode="auto">
          <a:xfrm>
            <a:off x="2644775" y="1690688"/>
            <a:ext cx="4029075" cy="3409950"/>
            <a:chOff x="1666" y="1065"/>
            <a:chExt cx="2538" cy="2148"/>
          </a:xfrm>
        </p:grpSpPr>
        <p:grpSp>
          <p:nvGrpSpPr>
            <p:cNvPr id="98311" name="Group 2"/>
            <p:cNvGrpSpPr>
              <a:grpSpLocks/>
            </p:cNvGrpSpPr>
            <p:nvPr/>
          </p:nvGrpSpPr>
          <p:grpSpPr bwMode="auto">
            <a:xfrm>
              <a:off x="2039" y="1065"/>
              <a:ext cx="2164" cy="1738"/>
              <a:chOff x="2039" y="1065"/>
              <a:chExt cx="2164" cy="1738"/>
            </a:xfrm>
          </p:grpSpPr>
          <p:sp>
            <p:nvSpPr>
              <p:cNvPr id="98317" name="Line 3"/>
              <p:cNvSpPr>
                <a:spLocks noChangeShapeType="1"/>
              </p:cNvSpPr>
              <p:nvPr/>
            </p:nvSpPr>
            <p:spPr bwMode="auto">
              <a:xfrm flipV="1">
                <a:off x="2284" y="1099"/>
                <a:ext cx="0" cy="159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318" name="Line 4"/>
              <p:cNvSpPr>
                <a:spLocks noChangeShapeType="1"/>
              </p:cNvSpPr>
              <p:nvPr/>
            </p:nvSpPr>
            <p:spPr bwMode="auto">
              <a:xfrm>
                <a:off x="2092" y="2544"/>
                <a:ext cx="2060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319" name="Text Box 5"/>
              <p:cNvSpPr txBox="1">
                <a:spLocks noChangeArrowheads="1"/>
              </p:cNvSpPr>
              <p:nvPr/>
            </p:nvSpPr>
            <p:spPr bwMode="auto">
              <a:xfrm>
                <a:off x="4010" y="2553"/>
                <a:ext cx="19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x</a:t>
                </a:r>
              </a:p>
            </p:txBody>
          </p:sp>
          <p:sp>
            <p:nvSpPr>
              <p:cNvPr id="98320" name="Text Box 6"/>
              <p:cNvSpPr txBox="1">
                <a:spLocks noChangeArrowheads="1"/>
              </p:cNvSpPr>
              <p:nvPr/>
            </p:nvSpPr>
            <p:spPr bwMode="auto">
              <a:xfrm>
                <a:off x="2039" y="1065"/>
                <a:ext cx="195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y</a:t>
                </a:r>
              </a:p>
            </p:txBody>
          </p:sp>
        </p:grpSp>
        <p:sp>
          <p:nvSpPr>
            <p:cNvPr id="98312" name="AutoShape 7"/>
            <p:cNvSpPr>
              <a:spLocks noChangeArrowheads="1"/>
            </p:cNvSpPr>
            <p:nvPr/>
          </p:nvSpPr>
          <p:spPr bwMode="auto">
            <a:xfrm>
              <a:off x="2020" y="1392"/>
              <a:ext cx="1641" cy="1544"/>
            </a:xfrm>
            <a:custGeom>
              <a:avLst/>
              <a:gdLst>
                <a:gd name="T0" fmla="*/ 264 w 1644"/>
                <a:gd name="T1" fmla="*/ 1131 h 1548"/>
                <a:gd name="T2" fmla="*/ 838 w 1644"/>
                <a:gd name="T3" fmla="*/ 1131 h 1548"/>
                <a:gd name="T4" fmla="*/ 838 w 1644"/>
                <a:gd name="T5" fmla="*/ 1520 h 1548"/>
                <a:gd name="T6" fmla="*/ 1623 w 1644"/>
                <a:gd name="T7" fmla="*/ 670 h 1548"/>
                <a:gd name="T8" fmla="*/ 874 w 1644"/>
                <a:gd name="T9" fmla="*/ 0 h 1548"/>
                <a:gd name="T10" fmla="*/ 0 w 1644"/>
                <a:gd name="T11" fmla="*/ 886 h 1548"/>
                <a:gd name="T12" fmla="*/ 264 w 1644"/>
                <a:gd name="T13" fmla="*/ 1131 h 154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644"/>
                <a:gd name="T22" fmla="*/ 0 h 1548"/>
                <a:gd name="T23" fmla="*/ 1644 w 1644"/>
                <a:gd name="T24" fmla="*/ 1548 h 154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644" h="1548">
                  <a:moveTo>
                    <a:pt x="264" y="1152"/>
                  </a:moveTo>
                  <a:lnTo>
                    <a:pt x="852" y="1152"/>
                  </a:lnTo>
                  <a:lnTo>
                    <a:pt x="852" y="1548"/>
                  </a:lnTo>
                  <a:lnTo>
                    <a:pt x="1644" y="684"/>
                  </a:lnTo>
                  <a:lnTo>
                    <a:pt x="888" y="0"/>
                  </a:lnTo>
                  <a:lnTo>
                    <a:pt x="0" y="900"/>
                  </a:lnTo>
                  <a:lnTo>
                    <a:pt x="264" y="1152"/>
                  </a:lnTo>
                  <a:close/>
                </a:path>
              </a:pathLst>
            </a:custGeom>
            <a:noFill/>
            <a:ln w="28440">
              <a:solidFill>
                <a:srgbClr val="00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8313" name="Text Box 8"/>
            <p:cNvSpPr txBox="1">
              <a:spLocks noChangeArrowheads="1"/>
            </p:cNvSpPr>
            <p:nvPr/>
          </p:nvSpPr>
          <p:spPr bwMode="auto">
            <a:xfrm>
              <a:off x="1666" y="2169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98314" name="Text Box 9"/>
            <p:cNvSpPr txBox="1">
              <a:spLocks noChangeArrowheads="1"/>
            </p:cNvSpPr>
            <p:nvPr/>
          </p:nvSpPr>
          <p:spPr bwMode="auto">
            <a:xfrm>
              <a:off x="1999" y="2544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98315" name="Text Box 10"/>
            <p:cNvSpPr txBox="1">
              <a:spLocks noChangeArrowheads="1"/>
            </p:cNvSpPr>
            <p:nvPr/>
          </p:nvSpPr>
          <p:spPr bwMode="auto">
            <a:xfrm>
              <a:off x="2624" y="2544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3</a:t>
              </a:r>
            </a:p>
          </p:txBody>
        </p:sp>
        <p:sp>
          <p:nvSpPr>
            <p:cNvPr id="98316" name="Text Box 11"/>
            <p:cNvSpPr txBox="1">
              <a:spLocks noChangeArrowheads="1"/>
            </p:cNvSpPr>
            <p:nvPr/>
          </p:nvSpPr>
          <p:spPr bwMode="auto">
            <a:xfrm>
              <a:off x="2768" y="2928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4</a:t>
              </a:r>
            </a:p>
          </p:txBody>
        </p:sp>
      </p:grpSp>
      <p:grpSp>
        <p:nvGrpSpPr>
          <p:cNvPr id="98307" name="Group 12"/>
          <p:cNvGrpSpPr>
            <a:grpSpLocks/>
          </p:cNvGrpSpPr>
          <p:nvPr/>
        </p:nvGrpSpPr>
        <p:grpSpPr bwMode="auto">
          <a:xfrm>
            <a:off x="1595438" y="5334000"/>
            <a:ext cx="6122987" cy="906463"/>
            <a:chOff x="1005" y="3360"/>
            <a:chExt cx="3857" cy="571"/>
          </a:xfrm>
        </p:grpSpPr>
        <p:sp>
          <p:nvSpPr>
            <p:cNvPr id="98309" name="Text Box 13"/>
            <p:cNvSpPr txBox="1">
              <a:spLocks noChangeArrowheads="1"/>
            </p:cNvSpPr>
            <p:nvPr/>
          </p:nvSpPr>
          <p:spPr bwMode="auto">
            <a:xfrm>
              <a:off x="1005" y="3360"/>
              <a:ext cx="3857" cy="5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spcBef>
                  <a:spcPts val="750"/>
                </a:spcBef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After rotating V</a:t>
              </a:r>
              <a:r>
                <a:rPr lang="en-US" altLang="pt-BR" sz="2000" b="0" baseline="-30000">
                  <a:latin typeface="Times New Roman" pitchFamily="16" charset="0"/>
                </a:rPr>
                <a:t>3</a:t>
              </a:r>
              <a:r>
                <a:rPr lang="en-US" altLang="pt-BR" sz="2000" b="0">
                  <a:latin typeface="Times New Roman" pitchFamily="16" charset="0"/>
                </a:rPr>
                <a:t> onto the x axis, V</a:t>
              </a:r>
              <a:r>
                <a:rPr lang="en-US" altLang="pt-BR" sz="2000" b="0" baseline="-30000">
                  <a:latin typeface="Times New Roman" pitchFamily="16" charset="0"/>
                </a:rPr>
                <a:t>4</a:t>
              </a:r>
              <a:r>
                <a:rPr lang="en-US" altLang="pt-BR" sz="2000" b="0">
                  <a:latin typeface="Times New Roman" pitchFamily="16" charset="0"/>
                </a:rPr>
                <a:t> is below the x axis.</a:t>
              </a:r>
            </a:p>
            <a:p>
              <a:pPr>
                <a:spcBef>
                  <a:spcPts val="750"/>
                </a:spcBef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Split the polygon along the line of V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3</a:t>
              </a:r>
              <a:r>
                <a:rPr lang="en-US" altLang="pt-BR" sz="2000" b="0">
                  <a:latin typeface="Times New Roman" pitchFamily="16" charset="0"/>
                </a:rPr>
                <a:t>.</a:t>
              </a:r>
            </a:p>
          </p:txBody>
        </p:sp>
        <p:sp>
          <p:nvSpPr>
            <p:cNvPr id="98310" name="Line 14"/>
            <p:cNvSpPr>
              <a:spLocks noChangeShapeType="1"/>
            </p:cNvSpPr>
            <p:nvPr/>
          </p:nvSpPr>
          <p:spPr bwMode="auto">
            <a:xfrm>
              <a:off x="3885" y="3639"/>
              <a:ext cx="332" cy="0"/>
            </a:xfrm>
            <a:prstGeom prst="line">
              <a:avLst/>
            </a:prstGeom>
            <a:noFill/>
            <a:ln w="1260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0127" name="Text Box 15"/>
          <p:cNvSpPr txBox="1">
            <a:spLocks noChangeArrowheads="1"/>
          </p:cNvSpPr>
          <p:nvPr/>
        </p:nvSpPr>
        <p:spPr bwMode="auto">
          <a:xfrm>
            <a:off x="234950" y="1006475"/>
            <a:ext cx="8599488" cy="94456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Divisão de Polígonos Côncavos: Método da Rotação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Text Box 1"/>
          <p:cNvSpPr txBox="1">
            <a:spLocks noChangeArrowheads="1"/>
          </p:cNvSpPr>
          <p:nvPr/>
        </p:nvSpPr>
        <p:spPr bwMode="auto">
          <a:xfrm>
            <a:off x="234950" y="1166813"/>
            <a:ext cx="8223250" cy="5191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Clipping de Polígonos</a:t>
            </a:r>
          </a:p>
        </p:txBody>
      </p:sp>
      <p:grpSp>
        <p:nvGrpSpPr>
          <p:cNvPr id="99331" name="Group 2"/>
          <p:cNvGrpSpPr>
            <a:grpSpLocks/>
          </p:cNvGrpSpPr>
          <p:nvPr/>
        </p:nvGrpSpPr>
        <p:grpSpPr bwMode="auto">
          <a:xfrm>
            <a:off x="2773363" y="1752600"/>
            <a:ext cx="2203450" cy="1746250"/>
            <a:chOff x="1747" y="1104"/>
            <a:chExt cx="1388" cy="1100"/>
          </a:xfrm>
        </p:grpSpPr>
        <p:sp>
          <p:nvSpPr>
            <p:cNvPr id="99352" name="Rectangle 3"/>
            <p:cNvSpPr>
              <a:spLocks noChangeArrowheads="1"/>
            </p:cNvSpPr>
            <p:nvPr/>
          </p:nvSpPr>
          <p:spPr bwMode="auto">
            <a:xfrm>
              <a:off x="1747" y="1440"/>
              <a:ext cx="1196" cy="764"/>
            </a:xfrm>
            <a:prstGeom prst="rect">
              <a:avLst/>
            </a:prstGeom>
            <a:noFill/>
            <a:ln w="1908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99353" name="AutoShape 4"/>
            <p:cNvSpPr>
              <a:spLocks noChangeArrowheads="1"/>
            </p:cNvSpPr>
            <p:nvPr/>
          </p:nvSpPr>
          <p:spPr bwMode="auto">
            <a:xfrm>
              <a:off x="2035" y="1104"/>
              <a:ext cx="1100" cy="860"/>
            </a:xfrm>
            <a:custGeom>
              <a:avLst/>
              <a:gdLst>
                <a:gd name="T0" fmla="*/ 0 w 1104"/>
                <a:gd name="T1" fmla="*/ 0 h 864"/>
                <a:gd name="T2" fmla="*/ 418 w 1104"/>
                <a:gd name="T3" fmla="*/ 0 h 864"/>
                <a:gd name="T4" fmla="*/ 1076 w 1104"/>
                <a:gd name="T5" fmla="*/ 836 h 864"/>
                <a:gd name="T6" fmla="*/ 466 w 1104"/>
                <a:gd name="T7" fmla="*/ 836 h 864"/>
                <a:gd name="T8" fmla="*/ 281 w 1104"/>
                <a:gd name="T9" fmla="*/ 185 h 864"/>
                <a:gd name="T10" fmla="*/ 138 w 1104"/>
                <a:gd name="T11" fmla="*/ 514 h 864"/>
                <a:gd name="T12" fmla="*/ 0 w 1104"/>
                <a:gd name="T13" fmla="*/ 0 h 86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04"/>
                <a:gd name="T22" fmla="*/ 0 h 864"/>
                <a:gd name="T23" fmla="*/ 1104 w 1104"/>
                <a:gd name="T24" fmla="*/ 864 h 86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04" h="864">
                  <a:moveTo>
                    <a:pt x="0" y="0"/>
                  </a:moveTo>
                  <a:lnTo>
                    <a:pt x="432" y="0"/>
                  </a:lnTo>
                  <a:lnTo>
                    <a:pt x="1104" y="864"/>
                  </a:lnTo>
                  <a:lnTo>
                    <a:pt x="480" y="864"/>
                  </a:lnTo>
                  <a:lnTo>
                    <a:pt x="288" y="192"/>
                  </a:lnTo>
                  <a:lnTo>
                    <a:pt x="144" y="5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440">
              <a:solidFill>
                <a:srgbClr val="00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99332" name="Group 5"/>
          <p:cNvGrpSpPr>
            <a:grpSpLocks/>
          </p:cNvGrpSpPr>
          <p:nvPr/>
        </p:nvGrpSpPr>
        <p:grpSpPr bwMode="auto">
          <a:xfrm>
            <a:off x="6202363" y="2286000"/>
            <a:ext cx="1898650" cy="1212850"/>
            <a:chOff x="3907" y="1440"/>
            <a:chExt cx="1196" cy="764"/>
          </a:xfrm>
        </p:grpSpPr>
        <p:sp>
          <p:nvSpPr>
            <p:cNvPr id="99348" name="AutoShape 6"/>
            <p:cNvSpPr>
              <a:spLocks noChangeArrowheads="1"/>
            </p:cNvSpPr>
            <p:nvPr/>
          </p:nvSpPr>
          <p:spPr bwMode="auto">
            <a:xfrm>
              <a:off x="4291" y="1440"/>
              <a:ext cx="140" cy="188"/>
            </a:xfrm>
            <a:custGeom>
              <a:avLst/>
              <a:gdLst>
                <a:gd name="T0" fmla="*/ 0 w 144"/>
                <a:gd name="T1" fmla="*/ 0 h 192"/>
                <a:gd name="T2" fmla="*/ 41 w 144"/>
                <a:gd name="T3" fmla="*/ 165 h 192"/>
                <a:gd name="T4" fmla="*/ 118 w 144"/>
                <a:gd name="T5" fmla="*/ 0 h 192"/>
                <a:gd name="T6" fmla="*/ 0 60000 65536"/>
                <a:gd name="T7" fmla="*/ 0 60000 65536"/>
                <a:gd name="T8" fmla="*/ 0 60000 65536"/>
                <a:gd name="T9" fmla="*/ 0 w 144"/>
                <a:gd name="T10" fmla="*/ 0 h 192"/>
                <a:gd name="T11" fmla="*/ 144 w 144"/>
                <a:gd name="T12" fmla="*/ 192 h 19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4" h="192">
                  <a:moveTo>
                    <a:pt x="0" y="0"/>
                  </a:moveTo>
                  <a:lnTo>
                    <a:pt x="48" y="192"/>
                  </a:lnTo>
                  <a:lnTo>
                    <a:pt x="144" y="0"/>
                  </a:lnTo>
                </a:path>
              </a:pathLst>
            </a:custGeom>
            <a:noFill/>
            <a:ln w="28440">
              <a:solidFill>
                <a:srgbClr val="00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9349" name="AutoShape 7"/>
            <p:cNvSpPr>
              <a:spLocks noChangeArrowheads="1"/>
            </p:cNvSpPr>
            <p:nvPr/>
          </p:nvSpPr>
          <p:spPr bwMode="auto">
            <a:xfrm>
              <a:off x="4531" y="1440"/>
              <a:ext cx="572" cy="524"/>
            </a:xfrm>
            <a:custGeom>
              <a:avLst/>
              <a:gdLst>
                <a:gd name="T0" fmla="*/ 0 w 576"/>
                <a:gd name="T1" fmla="*/ 0 h 528"/>
                <a:gd name="T2" fmla="*/ 137 w 576"/>
                <a:gd name="T3" fmla="*/ 500 h 528"/>
                <a:gd name="T4" fmla="*/ 548 w 576"/>
                <a:gd name="T5" fmla="*/ 500 h 528"/>
                <a:gd name="T6" fmla="*/ 0 60000 65536"/>
                <a:gd name="T7" fmla="*/ 0 60000 65536"/>
                <a:gd name="T8" fmla="*/ 0 60000 65536"/>
                <a:gd name="T9" fmla="*/ 0 w 576"/>
                <a:gd name="T10" fmla="*/ 0 h 528"/>
                <a:gd name="T11" fmla="*/ 576 w 576"/>
                <a:gd name="T12" fmla="*/ 528 h 52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76" h="528">
                  <a:moveTo>
                    <a:pt x="0" y="0"/>
                  </a:moveTo>
                  <a:lnTo>
                    <a:pt x="144" y="528"/>
                  </a:lnTo>
                  <a:lnTo>
                    <a:pt x="576" y="528"/>
                  </a:lnTo>
                </a:path>
              </a:pathLst>
            </a:custGeom>
            <a:noFill/>
            <a:ln w="28440">
              <a:solidFill>
                <a:srgbClr val="00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9350" name="Line 8"/>
            <p:cNvSpPr>
              <a:spLocks noChangeShapeType="1"/>
            </p:cNvSpPr>
            <p:nvPr/>
          </p:nvSpPr>
          <p:spPr bwMode="auto">
            <a:xfrm>
              <a:off x="4867" y="1440"/>
              <a:ext cx="236" cy="284"/>
            </a:xfrm>
            <a:prstGeom prst="line">
              <a:avLst/>
            </a:prstGeom>
            <a:noFill/>
            <a:ln w="28440">
              <a:solidFill>
                <a:srgbClr val="00FF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351" name="Rectangle 9"/>
            <p:cNvSpPr>
              <a:spLocks noChangeArrowheads="1"/>
            </p:cNvSpPr>
            <p:nvPr/>
          </p:nvSpPr>
          <p:spPr bwMode="auto">
            <a:xfrm>
              <a:off x="3907" y="1440"/>
              <a:ext cx="1196" cy="764"/>
            </a:xfrm>
            <a:prstGeom prst="rect">
              <a:avLst/>
            </a:prstGeom>
            <a:noFill/>
            <a:ln w="1908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</p:grpSp>
      <p:sp>
        <p:nvSpPr>
          <p:cNvPr id="99333" name="Text Box 10"/>
          <p:cNvSpPr txBox="1">
            <a:spLocks noChangeArrowheads="1"/>
          </p:cNvSpPr>
          <p:nvPr/>
        </p:nvSpPr>
        <p:spPr bwMode="auto">
          <a:xfrm>
            <a:off x="1393825" y="2452688"/>
            <a:ext cx="1249363" cy="703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Clipping </a:t>
            </a:r>
          </a:p>
          <a:p>
            <a:pPr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de Linhas</a:t>
            </a:r>
          </a:p>
        </p:txBody>
      </p:sp>
      <p:sp>
        <p:nvSpPr>
          <p:cNvPr id="99334" name="Text Box 11"/>
          <p:cNvSpPr txBox="1">
            <a:spLocks noChangeArrowheads="1"/>
          </p:cNvSpPr>
          <p:nvPr/>
        </p:nvSpPr>
        <p:spPr bwMode="auto">
          <a:xfrm>
            <a:off x="2655888" y="3581400"/>
            <a:ext cx="2078037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Antes do clipping</a:t>
            </a:r>
          </a:p>
        </p:txBody>
      </p:sp>
      <p:sp>
        <p:nvSpPr>
          <p:cNvPr id="99335" name="Text Box 12"/>
          <p:cNvSpPr txBox="1">
            <a:spLocks noChangeArrowheads="1"/>
          </p:cNvSpPr>
          <p:nvPr/>
        </p:nvSpPr>
        <p:spPr bwMode="auto">
          <a:xfrm>
            <a:off x="6061075" y="3595688"/>
            <a:ext cx="219075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Depois do clipping</a:t>
            </a:r>
          </a:p>
        </p:txBody>
      </p:sp>
      <p:grpSp>
        <p:nvGrpSpPr>
          <p:cNvPr id="4" name="Group 13"/>
          <p:cNvGrpSpPr>
            <a:grpSpLocks/>
          </p:cNvGrpSpPr>
          <p:nvPr/>
        </p:nvGrpSpPr>
        <p:grpSpPr bwMode="auto">
          <a:xfrm>
            <a:off x="1239838" y="4191000"/>
            <a:ext cx="7010400" cy="2225675"/>
            <a:chOff x="781" y="2640"/>
            <a:chExt cx="4416" cy="1402"/>
          </a:xfrm>
        </p:grpSpPr>
        <p:grpSp>
          <p:nvGrpSpPr>
            <p:cNvPr id="99338" name="Group 14"/>
            <p:cNvGrpSpPr>
              <a:grpSpLocks/>
            </p:cNvGrpSpPr>
            <p:nvPr/>
          </p:nvGrpSpPr>
          <p:grpSpPr bwMode="auto">
            <a:xfrm>
              <a:off x="1747" y="2640"/>
              <a:ext cx="1388" cy="1100"/>
              <a:chOff x="1747" y="2640"/>
              <a:chExt cx="1388" cy="1100"/>
            </a:xfrm>
          </p:grpSpPr>
          <p:sp>
            <p:nvSpPr>
              <p:cNvPr id="99346" name="AutoShape 15"/>
              <p:cNvSpPr>
                <a:spLocks noChangeArrowheads="1"/>
              </p:cNvSpPr>
              <p:nvPr/>
            </p:nvSpPr>
            <p:spPr bwMode="auto">
              <a:xfrm>
                <a:off x="2035" y="2640"/>
                <a:ext cx="1100" cy="860"/>
              </a:xfrm>
              <a:custGeom>
                <a:avLst/>
                <a:gdLst>
                  <a:gd name="T0" fmla="*/ 0 w 1104"/>
                  <a:gd name="T1" fmla="*/ 0 h 864"/>
                  <a:gd name="T2" fmla="*/ 418 w 1104"/>
                  <a:gd name="T3" fmla="*/ 0 h 864"/>
                  <a:gd name="T4" fmla="*/ 1076 w 1104"/>
                  <a:gd name="T5" fmla="*/ 836 h 864"/>
                  <a:gd name="T6" fmla="*/ 466 w 1104"/>
                  <a:gd name="T7" fmla="*/ 836 h 864"/>
                  <a:gd name="T8" fmla="*/ 281 w 1104"/>
                  <a:gd name="T9" fmla="*/ 185 h 864"/>
                  <a:gd name="T10" fmla="*/ 138 w 1104"/>
                  <a:gd name="T11" fmla="*/ 514 h 864"/>
                  <a:gd name="T12" fmla="*/ 0 w 1104"/>
                  <a:gd name="T13" fmla="*/ 0 h 86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104"/>
                  <a:gd name="T22" fmla="*/ 0 h 864"/>
                  <a:gd name="T23" fmla="*/ 1104 w 1104"/>
                  <a:gd name="T24" fmla="*/ 864 h 86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104" h="864">
                    <a:moveTo>
                      <a:pt x="0" y="0"/>
                    </a:moveTo>
                    <a:lnTo>
                      <a:pt x="432" y="0"/>
                    </a:lnTo>
                    <a:lnTo>
                      <a:pt x="1104" y="864"/>
                    </a:lnTo>
                    <a:lnTo>
                      <a:pt x="480" y="864"/>
                    </a:lnTo>
                    <a:lnTo>
                      <a:pt x="288" y="192"/>
                    </a:lnTo>
                    <a:lnTo>
                      <a:pt x="144" y="5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9900"/>
              </a:solidFill>
              <a:ln w="28440">
                <a:solidFill>
                  <a:srgbClr val="0099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9347" name="Rectangle 16"/>
              <p:cNvSpPr>
                <a:spLocks noChangeArrowheads="1"/>
              </p:cNvSpPr>
              <p:nvPr/>
            </p:nvSpPr>
            <p:spPr bwMode="auto">
              <a:xfrm>
                <a:off x="1747" y="2976"/>
                <a:ext cx="1196" cy="764"/>
              </a:xfrm>
              <a:prstGeom prst="rect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grpSp>
          <p:nvGrpSpPr>
            <p:cNvPr id="99339" name="Group 17"/>
            <p:cNvGrpSpPr>
              <a:grpSpLocks/>
            </p:cNvGrpSpPr>
            <p:nvPr/>
          </p:nvGrpSpPr>
          <p:grpSpPr bwMode="auto">
            <a:xfrm>
              <a:off x="3908" y="2976"/>
              <a:ext cx="1196" cy="764"/>
              <a:chOff x="3908" y="2976"/>
              <a:chExt cx="1196" cy="764"/>
            </a:xfrm>
          </p:grpSpPr>
          <p:sp>
            <p:nvSpPr>
              <p:cNvPr id="99343" name="AutoShape 18"/>
              <p:cNvSpPr>
                <a:spLocks noChangeArrowheads="1"/>
              </p:cNvSpPr>
              <p:nvPr/>
            </p:nvSpPr>
            <p:spPr bwMode="auto">
              <a:xfrm>
                <a:off x="4531" y="2976"/>
                <a:ext cx="572" cy="524"/>
              </a:xfrm>
              <a:custGeom>
                <a:avLst/>
                <a:gdLst>
                  <a:gd name="T0" fmla="*/ 548 w 576"/>
                  <a:gd name="T1" fmla="*/ 500 h 528"/>
                  <a:gd name="T2" fmla="*/ 137 w 576"/>
                  <a:gd name="T3" fmla="*/ 500 h 528"/>
                  <a:gd name="T4" fmla="*/ 0 w 576"/>
                  <a:gd name="T5" fmla="*/ 0 h 528"/>
                  <a:gd name="T6" fmla="*/ 363 w 576"/>
                  <a:gd name="T7" fmla="*/ 0 h 528"/>
                  <a:gd name="T8" fmla="*/ 548 w 576"/>
                  <a:gd name="T9" fmla="*/ 226 h 528"/>
                  <a:gd name="T10" fmla="*/ 548 w 576"/>
                  <a:gd name="T11" fmla="*/ 500 h 52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76"/>
                  <a:gd name="T19" fmla="*/ 0 h 528"/>
                  <a:gd name="T20" fmla="*/ 576 w 576"/>
                  <a:gd name="T21" fmla="*/ 528 h 52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76" h="528">
                    <a:moveTo>
                      <a:pt x="576" y="528"/>
                    </a:moveTo>
                    <a:lnTo>
                      <a:pt x="144" y="528"/>
                    </a:lnTo>
                    <a:lnTo>
                      <a:pt x="0" y="0"/>
                    </a:lnTo>
                    <a:lnTo>
                      <a:pt x="384" y="0"/>
                    </a:lnTo>
                    <a:lnTo>
                      <a:pt x="576" y="240"/>
                    </a:lnTo>
                    <a:lnTo>
                      <a:pt x="576" y="528"/>
                    </a:lnTo>
                    <a:close/>
                  </a:path>
                </a:pathLst>
              </a:custGeom>
              <a:solidFill>
                <a:srgbClr val="009900"/>
              </a:solidFill>
              <a:ln w="28440">
                <a:solidFill>
                  <a:srgbClr val="0099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9344" name="AutoShape 19"/>
              <p:cNvSpPr>
                <a:spLocks noChangeArrowheads="1"/>
              </p:cNvSpPr>
              <p:nvPr/>
            </p:nvSpPr>
            <p:spPr bwMode="auto">
              <a:xfrm>
                <a:off x="4291" y="2976"/>
                <a:ext cx="140" cy="188"/>
              </a:xfrm>
              <a:custGeom>
                <a:avLst/>
                <a:gdLst>
                  <a:gd name="T0" fmla="*/ 41 w 144"/>
                  <a:gd name="T1" fmla="*/ 165 h 192"/>
                  <a:gd name="T2" fmla="*/ 0 w 144"/>
                  <a:gd name="T3" fmla="*/ 0 h 192"/>
                  <a:gd name="T4" fmla="*/ 118 w 144"/>
                  <a:gd name="T5" fmla="*/ 0 h 192"/>
                  <a:gd name="T6" fmla="*/ 41 w 144"/>
                  <a:gd name="T7" fmla="*/ 165 h 19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44"/>
                  <a:gd name="T13" fmla="*/ 0 h 192"/>
                  <a:gd name="T14" fmla="*/ 144 w 144"/>
                  <a:gd name="T15" fmla="*/ 192 h 19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44" h="192">
                    <a:moveTo>
                      <a:pt x="48" y="192"/>
                    </a:moveTo>
                    <a:lnTo>
                      <a:pt x="0" y="0"/>
                    </a:lnTo>
                    <a:lnTo>
                      <a:pt x="144" y="0"/>
                    </a:lnTo>
                    <a:lnTo>
                      <a:pt x="48" y="192"/>
                    </a:lnTo>
                    <a:close/>
                  </a:path>
                </a:pathLst>
              </a:custGeom>
              <a:solidFill>
                <a:srgbClr val="009900"/>
              </a:solidFill>
              <a:ln w="28440">
                <a:solidFill>
                  <a:srgbClr val="0099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9345" name="Rectangle 20"/>
              <p:cNvSpPr>
                <a:spLocks noChangeArrowheads="1"/>
              </p:cNvSpPr>
              <p:nvPr/>
            </p:nvSpPr>
            <p:spPr bwMode="auto">
              <a:xfrm>
                <a:off x="3908" y="2976"/>
                <a:ext cx="1196" cy="764"/>
              </a:xfrm>
              <a:prstGeom prst="rect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sp>
          <p:nvSpPr>
            <p:cNvPr id="99340" name="Text Box 21"/>
            <p:cNvSpPr txBox="1">
              <a:spLocks noChangeArrowheads="1"/>
            </p:cNvSpPr>
            <p:nvPr/>
          </p:nvSpPr>
          <p:spPr bwMode="auto">
            <a:xfrm>
              <a:off x="781" y="3081"/>
              <a:ext cx="974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Clipping </a:t>
              </a:r>
            </a:p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de Polígonos</a:t>
              </a:r>
            </a:p>
          </p:txBody>
        </p:sp>
        <p:sp>
          <p:nvSpPr>
            <p:cNvPr id="99341" name="Text Box 22"/>
            <p:cNvSpPr txBox="1">
              <a:spLocks noChangeArrowheads="1"/>
            </p:cNvSpPr>
            <p:nvPr/>
          </p:nvSpPr>
          <p:spPr bwMode="auto">
            <a:xfrm>
              <a:off x="1721" y="3792"/>
              <a:ext cx="130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Antes do clipping</a:t>
              </a:r>
            </a:p>
          </p:txBody>
        </p:sp>
        <p:sp>
          <p:nvSpPr>
            <p:cNvPr id="99342" name="Text Box 23"/>
            <p:cNvSpPr txBox="1">
              <a:spLocks noChangeArrowheads="1"/>
            </p:cNvSpPr>
            <p:nvPr/>
          </p:nvSpPr>
          <p:spPr bwMode="auto">
            <a:xfrm>
              <a:off x="3817" y="3792"/>
              <a:ext cx="137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Depois do clipping</a:t>
              </a:r>
            </a:p>
          </p:txBody>
        </p:sp>
      </p:grpSp>
      <p:sp>
        <p:nvSpPr>
          <p:cNvPr id="91160" name="Text Box 24"/>
          <p:cNvSpPr txBox="1">
            <a:spLocks noChangeArrowheads="1"/>
          </p:cNvSpPr>
          <p:nvPr/>
        </p:nvSpPr>
        <p:spPr bwMode="auto">
          <a:xfrm>
            <a:off x="4348163" y="4149725"/>
            <a:ext cx="3576637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2000" b="0">
                <a:solidFill>
                  <a:srgbClr val="FF0033"/>
                </a:solidFill>
                <a:latin typeface="Times New Roman" pitchFamily="16" charset="0"/>
              </a:rPr>
              <a:t>Resultam 2 polígonos distintos: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12" dur="500"/>
                                        <p:tgtEl>
                                          <p:spTgt spid="91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ext Box 1"/>
          <p:cNvSpPr txBox="1">
            <a:spLocks noChangeArrowheads="1"/>
          </p:cNvSpPr>
          <p:nvPr/>
        </p:nvSpPr>
        <p:spPr bwMode="auto">
          <a:xfrm>
            <a:off x="274638" y="946150"/>
            <a:ext cx="8183562" cy="94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b="0">
                <a:solidFill>
                  <a:srgbClr val="FFFC6F"/>
                </a:solidFill>
              </a:rPr>
              <a:t>Clipping de Polígonos  de Sutherland-Hodgeman</a:t>
            </a:r>
          </a:p>
        </p:txBody>
      </p:sp>
      <p:sp>
        <p:nvSpPr>
          <p:cNvPr id="100355" name="Text Box 2"/>
          <p:cNvSpPr txBox="1">
            <a:spLocks noChangeArrowheads="1"/>
          </p:cNvSpPr>
          <p:nvPr/>
        </p:nvSpPr>
        <p:spPr bwMode="auto">
          <a:xfrm>
            <a:off x="371475" y="1868488"/>
            <a:ext cx="8467725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Processa as bordas do polígono como um todo contra cada aresta do window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Todos os vértices do polígono são processados contra cada uma das arestas do window</a:t>
            </a:r>
          </a:p>
        </p:txBody>
      </p:sp>
      <p:grpSp>
        <p:nvGrpSpPr>
          <p:cNvPr id="100356" name="Group 3"/>
          <p:cNvGrpSpPr>
            <a:grpSpLocks/>
          </p:cNvGrpSpPr>
          <p:nvPr/>
        </p:nvGrpSpPr>
        <p:grpSpPr bwMode="auto">
          <a:xfrm>
            <a:off x="1066800" y="3810000"/>
            <a:ext cx="7537450" cy="2468563"/>
            <a:chOff x="672" y="2400"/>
            <a:chExt cx="4748" cy="1555"/>
          </a:xfrm>
        </p:grpSpPr>
        <p:grpSp>
          <p:nvGrpSpPr>
            <p:cNvPr id="100357" name="Group 4"/>
            <p:cNvGrpSpPr>
              <a:grpSpLocks/>
            </p:cNvGrpSpPr>
            <p:nvPr/>
          </p:nvGrpSpPr>
          <p:grpSpPr bwMode="auto">
            <a:xfrm>
              <a:off x="672" y="2400"/>
              <a:ext cx="1148" cy="956"/>
              <a:chOff x="672" y="2400"/>
              <a:chExt cx="1148" cy="956"/>
            </a:xfrm>
          </p:grpSpPr>
          <p:sp>
            <p:nvSpPr>
              <p:cNvPr id="100376" name="AutoShape 5"/>
              <p:cNvSpPr>
                <a:spLocks noChangeArrowheads="1"/>
              </p:cNvSpPr>
              <p:nvPr/>
            </p:nvSpPr>
            <p:spPr bwMode="auto">
              <a:xfrm>
                <a:off x="672" y="2400"/>
                <a:ext cx="1148" cy="956"/>
              </a:xfrm>
              <a:custGeom>
                <a:avLst/>
                <a:gdLst>
                  <a:gd name="T0" fmla="*/ 562 w 1152"/>
                  <a:gd name="T1" fmla="*/ 0 h 960"/>
                  <a:gd name="T2" fmla="*/ 424 w 1152"/>
                  <a:gd name="T3" fmla="*/ 329 h 960"/>
                  <a:gd name="T4" fmla="*/ 0 w 1152"/>
                  <a:gd name="T5" fmla="*/ 418 h 960"/>
                  <a:gd name="T6" fmla="*/ 377 w 1152"/>
                  <a:gd name="T7" fmla="*/ 603 h 960"/>
                  <a:gd name="T8" fmla="*/ 233 w 1152"/>
                  <a:gd name="T9" fmla="*/ 932 h 960"/>
                  <a:gd name="T10" fmla="*/ 562 w 1152"/>
                  <a:gd name="T11" fmla="*/ 795 h 960"/>
                  <a:gd name="T12" fmla="*/ 843 w 1152"/>
                  <a:gd name="T13" fmla="*/ 932 h 960"/>
                  <a:gd name="T14" fmla="*/ 705 w 1152"/>
                  <a:gd name="T15" fmla="*/ 603 h 960"/>
                  <a:gd name="T16" fmla="*/ 1124 w 1152"/>
                  <a:gd name="T17" fmla="*/ 514 h 960"/>
                  <a:gd name="T18" fmla="*/ 705 w 1152"/>
                  <a:gd name="T19" fmla="*/ 329 h 960"/>
                  <a:gd name="T20" fmla="*/ 562 w 1152"/>
                  <a:gd name="T21" fmla="*/ 0 h 9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152"/>
                  <a:gd name="T34" fmla="*/ 0 h 960"/>
                  <a:gd name="T35" fmla="*/ 1152 w 1152"/>
                  <a:gd name="T36" fmla="*/ 960 h 9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152" h="960">
                    <a:moveTo>
                      <a:pt x="576" y="0"/>
                    </a:moveTo>
                    <a:lnTo>
                      <a:pt x="432" y="336"/>
                    </a:lnTo>
                    <a:lnTo>
                      <a:pt x="0" y="432"/>
                    </a:lnTo>
                    <a:lnTo>
                      <a:pt x="384" y="624"/>
                    </a:lnTo>
                    <a:lnTo>
                      <a:pt x="240" y="960"/>
                    </a:lnTo>
                    <a:lnTo>
                      <a:pt x="576" y="816"/>
                    </a:lnTo>
                    <a:lnTo>
                      <a:pt x="864" y="960"/>
                    </a:lnTo>
                    <a:lnTo>
                      <a:pt x="720" y="624"/>
                    </a:lnTo>
                    <a:lnTo>
                      <a:pt x="1152" y="528"/>
                    </a:lnTo>
                    <a:lnTo>
                      <a:pt x="720" y="336"/>
                    </a:lnTo>
                    <a:lnTo>
                      <a:pt x="576" y="0"/>
                    </a:lnTo>
                    <a:close/>
                  </a:path>
                </a:pathLst>
              </a:custGeom>
              <a:solidFill>
                <a:srgbClr val="00FF00"/>
              </a:solidFill>
              <a:ln w="12600">
                <a:solidFill>
                  <a:srgbClr val="00FF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0377" name="Rectangle 6"/>
              <p:cNvSpPr>
                <a:spLocks noChangeArrowheads="1"/>
              </p:cNvSpPr>
              <p:nvPr/>
            </p:nvSpPr>
            <p:spPr bwMode="auto">
              <a:xfrm>
                <a:off x="912" y="2688"/>
                <a:ext cx="668" cy="476"/>
              </a:xfrm>
              <a:prstGeom prst="rect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grpSp>
          <p:nvGrpSpPr>
            <p:cNvPr id="100358" name="Group 7"/>
            <p:cNvGrpSpPr>
              <a:grpSpLocks/>
            </p:cNvGrpSpPr>
            <p:nvPr/>
          </p:nvGrpSpPr>
          <p:grpSpPr bwMode="auto">
            <a:xfrm>
              <a:off x="1920" y="2400"/>
              <a:ext cx="908" cy="956"/>
              <a:chOff x="1920" y="2400"/>
              <a:chExt cx="908" cy="956"/>
            </a:xfrm>
          </p:grpSpPr>
          <p:sp>
            <p:nvSpPr>
              <p:cNvPr id="100374" name="AutoShape 8"/>
              <p:cNvSpPr>
                <a:spLocks noChangeArrowheads="1"/>
              </p:cNvSpPr>
              <p:nvPr/>
            </p:nvSpPr>
            <p:spPr bwMode="auto">
              <a:xfrm>
                <a:off x="1920" y="2400"/>
                <a:ext cx="908" cy="956"/>
              </a:xfrm>
              <a:custGeom>
                <a:avLst/>
                <a:gdLst>
                  <a:gd name="T0" fmla="*/ 329 w 912"/>
                  <a:gd name="T1" fmla="*/ 0 h 960"/>
                  <a:gd name="T2" fmla="*/ 185 w 912"/>
                  <a:gd name="T3" fmla="*/ 329 h 960"/>
                  <a:gd name="T4" fmla="*/ 0 w 912"/>
                  <a:gd name="T5" fmla="*/ 370 h 960"/>
                  <a:gd name="T6" fmla="*/ 0 w 912"/>
                  <a:gd name="T7" fmla="*/ 562 h 960"/>
                  <a:gd name="T8" fmla="*/ 137 w 912"/>
                  <a:gd name="T9" fmla="*/ 603 h 960"/>
                  <a:gd name="T10" fmla="*/ 0 w 912"/>
                  <a:gd name="T11" fmla="*/ 932 h 960"/>
                  <a:gd name="T12" fmla="*/ 329 w 912"/>
                  <a:gd name="T13" fmla="*/ 795 h 960"/>
                  <a:gd name="T14" fmla="*/ 603 w 912"/>
                  <a:gd name="T15" fmla="*/ 932 h 960"/>
                  <a:gd name="T16" fmla="*/ 466 w 912"/>
                  <a:gd name="T17" fmla="*/ 603 h 960"/>
                  <a:gd name="T18" fmla="*/ 884 w 912"/>
                  <a:gd name="T19" fmla="*/ 514 h 960"/>
                  <a:gd name="T20" fmla="*/ 466 w 912"/>
                  <a:gd name="T21" fmla="*/ 329 h 960"/>
                  <a:gd name="T22" fmla="*/ 329 w 912"/>
                  <a:gd name="T23" fmla="*/ 0 h 9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912"/>
                  <a:gd name="T37" fmla="*/ 0 h 960"/>
                  <a:gd name="T38" fmla="*/ 912 w 912"/>
                  <a:gd name="T39" fmla="*/ 960 h 9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912" h="960">
                    <a:moveTo>
                      <a:pt x="336" y="0"/>
                    </a:moveTo>
                    <a:lnTo>
                      <a:pt x="192" y="336"/>
                    </a:lnTo>
                    <a:lnTo>
                      <a:pt x="0" y="384"/>
                    </a:lnTo>
                    <a:lnTo>
                      <a:pt x="0" y="576"/>
                    </a:lnTo>
                    <a:lnTo>
                      <a:pt x="144" y="624"/>
                    </a:lnTo>
                    <a:lnTo>
                      <a:pt x="0" y="960"/>
                    </a:lnTo>
                    <a:lnTo>
                      <a:pt x="336" y="816"/>
                    </a:lnTo>
                    <a:lnTo>
                      <a:pt x="624" y="960"/>
                    </a:lnTo>
                    <a:lnTo>
                      <a:pt x="480" y="624"/>
                    </a:lnTo>
                    <a:lnTo>
                      <a:pt x="912" y="528"/>
                    </a:lnTo>
                    <a:lnTo>
                      <a:pt x="480" y="336"/>
                    </a:lnTo>
                    <a:lnTo>
                      <a:pt x="336" y="0"/>
                    </a:lnTo>
                    <a:close/>
                  </a:path>
                </a:pathLst>
              </a:custGeom>
              <a:solidFill>
                <a:srgbClr val="00FF00"/>
              </a:solidFill>
              <a:ln w="12600">
                <a:solidFill>
                  <a:srgbClr val="00FF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0375" name="Rectangle 9"/>
              <p:cNvSpPr>
                <a:spLocks noChangeArrowheads="1"/>
              </p:cNvSpPr>
              <p:nvPr/>
            </p:nvSpPr>
            <p:spPr bwMode="auto">
              <a:xfrm>
                <a:off x="1920" y="2688"/>
                <a:ext cx="668" cy="476"/>
              </a:xfrm>
              <a:prstGeom prst="rect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grpSp>
          <p:nvGrpSpPr>
            <p:cNvPr id="100359" name="Group 10"/>
            <p:cNvGrpSpPr>
              <a:grpSpLocks/>
            </p:cNvGrpSpPr>
            <p:nvPr/>
          </p:nvGrpSpPr>
          <p:grpSpPr bwMode="auto">
            <a:xfrm>
              <a:off x="2928" y="2400"/>
              <a:ext cx="668" cy="956"/>
              <a:chOff x="2928" y="2400"/>
              <a:chExt cx="668" cy="956"/>
            </a:xfrm>
          </p:grpSpPr>
          <p:sp>
            <p:nvSpPr>
              <p:cNvPr id="100372" name="AutoShape 11"/>
              <p:cNvSpPr>
                <a:spLocks noChangeArrowheads="1"/>
              </p:cNvSpPr>
              <p:nvPr/>
            </p:nvSpPr>
            <p:spPr bwMode="auto">
              <a:xfrm>
                <a:off x="2928" y="2400"/>
                <a:ext cx="668" cy="956"/>
              </a:xfrm>
              <a:custGeom>
                <a:avLst/>
                <a:gdLst>
                  <a:gd name="T0" fmla="*/ 322 w 672"/>
                  <a:gd name="T1" fmla="*/ 0 h 960"/>
                  <a:gd name="T2" fmla="*/ 185 w 672"/>
                  <a:gd name="T3" fmla="*/ 329 h 960"/>
                  <a:gd name="T4" fmla="*/ 0 w 672"/>
                  <a:gd name="T5" fmla="*/ 370 h 960"/>
                  <a:gd name="T6" fmla="*/ 0 w 672"/>
                  <a:gd name="T7" fmla="*/ 562 h 960"/>
                  <a:gd name="T8" fmla="*/ 137 w 672"/>
                  <a:gd name="T9" fmla="*/ 603 h 960"/>
                  <a:gd name="T10" fmla="*/ 48 w 672"/>
                  <a:gd name="T11" fmla="*/ 932 h 960"/>
                  <a:gd name="T12" fmla="*/ 322 w 672"/>
                  <a:gd name="T13" fmla="*/ 795 h 960"/>
                  <a:gd name="T14" fmla="*/ 596 w 672"/>
                  <a:gd name="T15" fmla="*/ 932 h 960"/>
                  <a:gd name="T16" fmla="*/ 459 w 672"/>
                  <a:gd name="T17" fmla="*/ 603 h 960"/>
                  <a:gd name="T18" fmla="*/ 644 w 672"/>
                  <a:gd name="T19" fmla="*/ 562 h 960"/>
                  <a:gd name="T20" fmla="*/ 644 w 672"/>
                  <a:gd name="T21" fmla="*/ 418 h 960"/>
                  <a:gd name="T22" fmla="*/ 459 w 672"/>
                  <a:gd name="T23" fmla="*/ 329 h 960"/>
                  <a:gd name="T24" fmla="*/ 322 w 672"/>
                  <a:gd name="T25" fmla="*/ 0 h 96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672"/>
                  <a:gd name="T40" fmla="*/ 0 h 960"/>
                  <a:gd name="T41" fmla="*/ 672 w 672"/>
                  <a:gd name="T42" fmla="*/ 960 h 96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672" h="960">
                    <a:moveTo>
                      <a:pt x="336" y="0"/>
                    </a:moveTo>
                    <a:lnTo>
                      <a:pt x="192" y="336"/>
                    </a:lnTo>
                    <a:lnTo>
                      <a:pt x="0" y="384"/>
                    </a:lnTo>
                    <a:lnTo>
                      <a:pt x="0" y="576"/>
                    </a:lnTo>
                    <a:lnTo>
                      <a:pt x="144" y="624"/>
                    </a:lnTo>
                    <a:lnTo>
                      <a:pt x="48" y="960"/>
                    </a:lnTo>
                    <a:lnTo>
                      <a:pt x="336" y="816"/>
                    </a:lnTo>
                    <a:lnTo>
                      <a:pt x="624" y="960"/>
                    </a:lnTo>
                    <a:lnTo>
                      <a:pt x="480" y="624"/>
                    </a:lnTo>
                    <a:lnTo>
                      <a:pt x="672" y="576"/>
                    </a:lnTo>
                    <a:lnTo>
                      <a:pt x="672" y="432"/>
                    </a:lnTo>
                    <a:lnTo>
                      <a:pt x="480" y="336"/>
                    </a:lnTo>
                    <a:lnTo>
                      <a:pt x="336" y="0"/>
                    </a:lnTo>
                    <a:close/>
                  </a:path>
                </a:pathLst>
              </a:custGeom>
              <a:solidFill>
                <a:srgbClr val="00FF00"/>
              </a:solidFill>
              <a:ln w="12600">
                <a:solidFill>
                  <a:srgbClr val="00FF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0373" name="Rectangle 12"/>
              <p:cNvSpPr>
                <a:spLocks noChangeArrowheads="1"/>
              </p:cNvSpPr>
              <p:nvPr/>
            </p:nvSpPr>
            <p:spPr bwMode="auto">
              <a:xfrm>
                <a:off x="2928" y="2688"/>
                <a:ext cx="668" cy="476"/>
              </a:xfrm>
              <a:prstGeom prst="rect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grpSp>
          <p:nvGrpSpPr>
            <p:cNvPr id="100360" name="Group 13"/>
            <p:cNvGrpSpPr>
              <a:grpSpLocks/>
            </p:cNvGrpSpPr>
            <p:nvPr/>
          </p:nvGrpSpPr>
          <p:grpSpPr bwMode="auto">
            <a:xfrm>
              <a:off x="3840" y="2400"/>
              <a:ext cx="668" cy="764"/>
              <a:chOff x="3840" y="2400"/>
              <a:chExt cx="668" cy="764"/>
            </a:xfrm>
          </p:grpSpPr>
          <p:sp>
            <p:nvSpPr>
              <p:cNvPr id="100370" name="AutoShape 14"/>
              <p:cNvSpPr>
                <a:spLocks noChangeArrowheads="1"/>
              </p:cNvSpPr>
              <p:nvPr/>
            </p:nvSpPr>
            <p:spPr bwMode="auto">
              <a:xfrm>
                <a:off x="3840" y="2400"/>
                <a:ext cx="668" cy="764"/>
              </a:xfrm>
              <a:custGeom>
                <a:avLst/>
                <a:gdLst>
                  <a:gd name="T0" fmla="*/ 322 w 672"/>
                  <a:gd name="T1" fmla="*/ 0 h 768"/>
                  <a:gd name="T2" fmla="*/ 185 w 672"/>
                  <a:gd name="T3" fmla="*/ 322 h 768"/>
                  <a:gd name="T4" fmla="*/ 0 w 672"/>
                  <a:gd name="T5" fmla="*/ 370 h 768"/>
                  <a:gd name="T6" fmla="*/ 0 w 672"/>
                  <a:gd name="T7" fmla="*/ 555 h 768"/>
                  <a:gd name="T8" fmla="*/ 137 w 672"/>
                  <a:gd name="T9" fmla="*/ 603 h 768"/>
                  <a:gd name="T10" fmla="*/ 89 w 672"/>
                  <a:gd name="T11" fmla="*/ 740 h 768"/>
                  <a:gd name="T12" fmla="*/ 555 w 672"/>
                  <a:gd name="T13" fmla="*/ 740 h 768"/>
                  <a:gd name="T14" fmla="*/ 459 w 672"/>
                  <a:gd name="T15" fmla="*/ 603 h 768"/>
                  <a:gd name="T16" fmla="*/ 644 w 672"/>
                  <a:gd name="T17" fmla="*/ 555 h 768"/>
                  <a:gd name="T18" fmla="*/ 644 w 672"/>
                  <a:gd name="T19" fmla="*/ 418 h 768"/>
                  <a:gd name="T20" fmla="*/ 459 w 672"/>
                  <a:gd name="T21" fmla="*/ 322 h 768"/>
                  <a:gd name="T22" fmla="*/ 322 w 672"/>
                  <a:gd name="T23" fmla="*/ 0 h 76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672"/>
                  <a:gd name="T37" fmla="*/ 0 h 768"/>
                  <a:gd name="T38" fmla="*/ 672 w 672"/>
                  <a:gd name="T39" fmla="*/ 768 h 768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672" h="768">
                    <a:moveTo>
                      <a:pt x="336" y="0"/>
                    </a:moveTo>
                    <a:lnTo>
                      <a:pt x="192" y="336"/>
                    </a:lnTo>
                    <a:lnTo>
                      <a:pt x="0" y="384"/>
                    </a:lnTo>
                    <a:lnTo>
                      <a:pt x="0" y="576"/>
                    </a:lnTo>
                    <a:lnTo>
                      <a:pt x="144" y="624"/>
                    </a:lnTo>
                    <a:lnTo>
                      <a:pt x="96" y="768"/>
                    </a:lnTo>
                    <a:lnTo>
                      <a:pt x="576" y="768"/>
                    </a:lnTo>
                    <a:lnTo>
                      <a:pt x="480" y="624"/>
                    </a:lnTo>
                    <a:lnTo>
                      <a:pt x="672" y="576"/>
                    </a:lnTo>
                    <a:lnTo>
                      <a:pt x="672" y="432"/>
                    </a:lnTo>
                    <a:lnTo>
                      <a:pt x="480" y="336"/>
                    </a:lnTo>
                    <a:lnTo>
                      <a:pt x="336" y="0"/>
                    </a:lnTo>
                    <a:close/>
                  </a:path>
                </a:pathLst>
              </a:custGeom>
              <a:solidFill>
                <a:srgbClr val="00FF00"/>
              </a:solidFill>
              <a:ln w="12600">
                <a:solidFill>
                  <a:srgbClr val="00FF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0371" name="Rectangle 15"/>
              <p:cNvSpPr>
                <a:spLocks noChangeArrowheads="1"/>
              </p:cNvSpPr>
              <p:nvPr/>
            </p:nvSpPr>
            <p:spPr bwMode="auto">
              <a:xfrm>
                <a:off x="3840" y="2688"/>
                <a:ext cx="668" cy="476"/>
              </a:xfrm>
              <a:prstGeom prst="rect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grpSp>
          <p:nvGrpSpPr>
            <p:cNvPr id="100361" name="Group 16"/>
            <p:cNvGrpSpPr>
              <a:grpSpLocks/>
            </p:cNvGrpSpPr>
            <p:nvPr/>
          </p:nvGrpSpPr>
          <p:grpSpPr bwMode="auto">
            <a:xfrm>
              <a:off x="4752" y="2688"/>
              <a:ext cx="668" cy="476"/>
              <a:chOff x="4752" y="2688"/>
              <a:chExt cx="668" cy="476"/>
            </a:xfrm>
          </p:grpSpPr>
          <p:sp>
            <p:nvSpPr>
              <p:cNvPr id="100368" name="AutoShape 17"/>
              <p:cNvSpPr>
                <a:spLocks noChangeArrowheads="1"/>
              </p:cNvSpPr>
              <p:nvPr/>
            </p:nvSpPr>
            <p:spPr bwMode="auto">
              <a:xfrm>
                <a:off x="4752" y="2688"/>
                <a:ext cx="668" cy="476"/>
              </a:xfrm>
              <a:custGeom>
                <a:avLst/>
                <a:gdLst>
                  <a:gd name="T0" fmla="*/ 209 w 672"/>
                  <a:gd name="T1" fmla="*/ 0 h 480"/>
                  <a:gd name="T2" fmla="*/ 173 w 672"/>
                  <a:gd name="T3" fmla="*/ 77 h 480"/>
                  <a:gd name="T4" fmla="*/ 0 w 672"/>
                  <a:gd name="T5" fmla="*/ 101 h 480"/>
                  <a:gd name="T6" fmla="*/ 0 w 672"/>
                  <a:gd name="T7" fmla="*/ 286 h 480"/>
                  <a:gd name="T8" fmla="*/ 149 w 672"/>
                  <a:gd name="T9" fmla="*/ 315 h 480"/>
                  <a:gd name="T10" fmla="*/ 89 w 672"/>
                  <a:gd name="T11" fmla="*/ 452 h 480"/>
                  <a:gd name="T12" fmla="*/ 567 w 672"/>
                  <a:gd name="T13" fmla="*/ 452 h 480"/>
                  <a:gd name="T14" fmla="*/ 459 w 672"/>
                  <a:gd name="T15" fmla="*/ 327 h 480"/>
                  <a:gd name="T16" fmla="*/ 644 w 672"/>
                  <a:gd name="T17" fmla="*/ 274 h 480"/>
                  <a:gd name="T18" fmla="*/ 644 w 672"/>
                  <a:gd name="T19" fmla="*/ 125 h 480"/>
                  <a:gd name="T20" fmla="*/ 471 w 672"/>
                  <a:gd name="T21" fmla="*/ 65 h 480"/>
                  <a:gd name="T22" fmla="*/ 447 w 672"/>
                  <a:gd name="T23" fmla="*/ 0 h 480"/>
                  <a:gd name="T24" fmla="*/ 209 w 672"/>
                  <a:gd name="T25" fmla="*/ 0 h 48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672"/>
                  <a:gd name="T40" fmla="*/ 0 h 480"/>
                  <a:gd name="T41" fmla="*/ 672 w 672"/>
                  <a:gd name="T42" fmla="*/ 480 h 48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672" h="480">
                    <a:moveTo>
                      <a:pt x="216" y="0"/>
                    </a:moveTo>
                    <a:lnTo>
                      <a:pt x="180" y="84"/>
                    </a:lnTo>
                    <a:lnTo>
                      <a:pt x="0" y="108"/>
                    </a:lnTo>
                    <a:lnTo>
                      <a:pt x="0" y="300"/>
                    </a:lnTo>
                    <a:lnTo>
                      <a:pt x="156" y="336"/>
                    </a:lnTo>
                    <a:lnTo>
                      <a:pt x="96" y="480"/>
                    </a:lnTo>
                    <a:lnTo>
                      <a:pt x="588" y="480"/>
                    </a:lnTo>
                    <a:lnTo>
                      <a:pt x="480" y="348"/>
                    </a:lnTo>
                    <a:lnTo>
                      <a:pt x="672" y="288"/>
                    </a:lnTo>
                    <a:lnTo>
                      <a:pt x="672" y="132"/>
                    </a:lnTo>
                    <a:lnTo>
                      <a:pt x="492" y="72"/>
                    </a:lnTo>
                    <a:lnTo>
                      <a:pt x="468" y="0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00FF00"/>
              </a:solidFill>
              <a:ln w="12600">
                <a:solidFill>
                  <a:srgbClr val="00FF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0369" name="Rectangle 18"/>
              <p:cNvSpPr>
                <a:spLocks noChangeArrowheads="1"/>
              </p:cNvSpPr>
              <p:nvPr/>
            </p:nvSpPr>
            <p:spPr bwMode="auto">
              <a:xfrm>
                <a:off x="4752" y="2688"/>
                <a:ext cx="668" cy="476"/>
              </a:xfrm>
              <a:prstGeom prst="rect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sp>
          <p:nvSpPr>
            <p:cNvPr id="100362" name="Line 19"/>
            <p:cNvSpPr>
              <a:spLocks noChangeShapeType="1"/>
            </p:cNvSpPr>
            <p:nvPr/>
          </p:nvSpPr>
          <p:spPr bwMode="auto">
            <a:xfrm>
              <a:off x="4056" y="2688"/>
              <a:ext cx="0" cy="0"/>
            </a:xfrm>
            <a:prstGeom prst="line">
              <a:avLst/>
            </a:prstGeom>
            <a:noFill/>
            <a:ln w="1260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363" name="Text Box 20"/>
            <p:cNvSpPr txBox="1">
              <a:spLocks noChangeArrowheads="1"/>
            </p:cNvSpPr>
            <p:nvPr/>
          </p:nvSpPr>
          <p:spPr bwMode="auto">
            <a:xfrm>
              <a:off x="903" y="3513"/>
              <a:ext cx="692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Original</a:t>
              </a:r>
            </a:p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Polygon</a:t>
              </a:r>
            </a:p>
          </p:txBody>
        </p:sp>
        <p:sp>
          <p:nvSpPr>
            <p:cNvPr id="100364" name="Text Box 21"/>
            <p:cNvSpPr txBox="1">
              <a:spLocks noChangeArrowheads="1"/>
            </p:cNvSpPr>
            <p:nvPr/>
          </p:nvSpPr>
          <p:spPr bwMode="auto">
            <a:xfrm>
              <a:off x="2053" y="3513"/>
              <a:ext cx="407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Clip</a:t>
              </a:r>
            </a:p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Left</a:t>
              </a:r>
            </a:p>
          </p:txBody>
        </p:sp>
        <p:sp>
          <p:nvSpPr>
            <p:cNvPr id="100365" name="Text Box 22"/>
            <p:cNvSpPr txBox="1">
              <a:spLocks noChangeArrowheads="1"/>
            </p:cNvSpPr>
            <p:nvPr/>
          </p:nvSpPr>
          <p:spPr bwMode="auto">
            <a:xfrm>
              <a:off x="3016" y="3513"/>
              <a:ext cx="497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Clip</a:t>
              </a:r>
            </a:p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Right</a:t>
              </a:r>
            </a:p>
          </p:txBody>
        </p:sp>
        <p:sp>
          <p:nvSpPr>
            <p:cNvPr id="100366" name="Text Box 23"/>
            <p:cNvSpPr txBox="1">
              <a:spLocks noChangeArrowheads="1"/>
            </p:cNvSpPr>
            <p:nvPr/>
          </p:nvSpPr>
          <p:spPr bwMode="auto">
            <a:xfrm>
              <a:off x="3865" y="3513"/>
              <a:ext cx="623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Clip</a:t>
              </a:r>
            </a:p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Bottom</a:t>
              </a:r>
            </a:p>
          </p:txBody>
        </p:sp>
        <p:sp>
          <p:nvSpPr>
            <p:cNvPr id="100367" name="Text Box 24"/>
            <p:cNvSpPr txBox="1">
              <a:spLocks noChangeArrowheads="1"/>
            </p:cNvSpPr>
            <p:nvPr/>
          </p:nvSpPr>
          <p:spPr bwMode="auto">
            <a:xfrm>
              <a:off x="4885" y="3513"/>
              <a:ext cx="407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Clip</a:t>
              </a:r>
            </a:p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Top</a:t>
              </a:r>
            </a:p>
          </p:txBody>
        </p:sp>
      </p:grp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Text Box 1"/>
          <p:cNvSpPr txBox="1">
            <a:spLocks noChangeArrowheads="1"/>
          </p:cNvSpPr>
          <p:nvPr/>
        </p:nvSpPr>
        <p:spPr bwMode="auto">
          <a:xfrm>
            <a:off x="219075" y="1752600"/>
            <a:ext cx="8620125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Passe cada par de vértices adjacentes do polígono a um clipador de linhas qualquer, criando novos pontos em um novo polígono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4 casos:</a:t>
            </a:r>
          </a:p>
        </p:txBody>
      </p:sp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90588" y="3579813"/>
            <a:ext cx="7907337" cy="2776537"/>
            <a:chOff x="561" y="2255"/>
            <a:chExt cx="4981" cy="1749"/>
          </a:xfrm>
        </p:grpSpPr>
        <p:grpSp>
          <p:nvGrpSpPr>
            <p:cNvPr id="101385" name="Group 3"/>
            <p:cNvGrpSpPr>
              <a:grpSpLocks/>
            </p:cNvGrpSpPr>
            <p:nvPr/>
          </p:nvGrpSpPr>
          <p:grpSpPr bwMode="auto">
            <a:xfrm>
              <a:off x="561" y="2255"/>
              <a:ext cx="1298" cy="1079"/>
              <a:chOff x="561" y="2255"/>
              <a:chExt cx="1298" cy="1079"/>
            </a:xfrm>
          </p:grpSpPr>
          <p:grpSp>
            <p:nvGrpSpPr>
              <p:cNvPr id="101426" name="Group 4"/>
              <p:cNvGrpSpPr>
                <a:grpSpLocks/>
              </p:cNvGrpSpPr>
              <p:nvPr/>
            </p:nvGrpSpPr>
            <p:grpSpPr bwMode="auto">
              <a:xfrm>
                <a:off x="783" y="2330"/>
                <a:ext cx="1076" cy="1004"/>
                <a:chOff x="783" y="2330"/>
                <a:chExt cx="1076" cy="1004"/>
              </a:xfrm>
            </p:grpSpPr>
            <p:sp>
              <p:nvSpPr>
                <p:cNvPr id="101430" name="AutoShape 5"/>
                <p:cNvSpPr>
                  <a:spLocks noChangeArrowheads="1"/>
                </p:cNvSpPr>
                <p:nvPr/>
              </p:nvSpPr>
              <p:spPr bwMode="auto">
                <a:xfrm>
                  <a:off x="807" y="2474"/>
                  <a:ext cx="860" cy="716"/>
                </a:xfrm>
                <a:custGeom>
                  <a:avLst/>
                  <a:gdLst>
                    <a:gd name="T0" fmla="*/ 48 w 864"/>
                    <a:gd name="T1" fmla="*/ 692 h 720"/>
                    <a:gd name="T2" fmla="*/ 0 w 864"/>
                    <a:gd name="T3" fmla="*/ 48 h 720"/>
                    <a:gd name="T4" fmla="*/ 603 w 864"/>
                    <a:gd name="T5" fmla="*/ 0 h 720"/>
                    <a:gd name="T6" fmla="*/ 836 w 864"/>
                    <a:gd name="T7" fmla="*/ 507 h 720"/>
                    <a:gd name="T8" fmla="*/ 48 w 864"/>
                    <a:gd name="T9" fmla="*/ 692 h 72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864"/>
                    <a:gd name="T16" fmla="*/ 0 h 720"/>
                    <a:gd name="T17" fmla="*/ 864 w 864"/>
                    <a:gd name="T18" fmla="*/ 720 h 72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864" h="720">
                      <a:moveTo>
                        <a:pt x="48" y="720"/>
                      </a:moveTo>
                      <a:lnTo>
                        <a:pt x="0" y="48"/>
                      </a:lnTo>
                      <a:lnTo>
                        <a:pt x="624" y="0"/>
                      </a:lnTo>
                      <a:lnTo>
                        <a:pt x="864" y="528"/>
                      </a:lnTo>
                      <a:lnTo>
                        <a:pt x="48" y="720"/>
                      </a:lnTo>
                      <a:close/>
                    </a:path>
                  </a:pathLst>
                </a:custGeom>
                <a:solidFill>
                  <a:srgbClr val="00FF00"/>
                </a:solidFill>
                <a:ln w="12600">
                  <a:solidFill>
                    <a:srgbClr val="00FF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1431" name="Rectangle 6"/>
                <p:cNvSpPr>
                  <a:spLocks noChangeArrowheads="1"/>
                </p:cNvSpPr>
                <p:nvPr/>
              </p:nvSpPr>
              <p:spPr bwMode="auto">
                <a:xfrm>
                  <a:off x="999" y="2330"/>
                  <a:ext cx="860" cy="1004"/>
                </a:xfrm>
                <a:prstGeom prst="rect">
                  <a:avLst/>
                </a:prstGeom>
                <a:noFill/>
                <a:ln w="19080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1432" name="Oval 7"/>
                <p:cNvSpPr>
                  <a:spLocks noChangeArrowheads="1"/>
                </p:cNvSpPr>
                <p:nvPr/>
              </p:nvSpPr>
              <p:spPr bwMode="auto">
                <a:xfrm>
                  <a:off x="1395" y="2438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1433" name="Line 8"/>
                <p:cNvSpPr>
                  <a:spLocks noChangeShapeType="1"/>
                </p:cNvSpPr>
                <p:nvPr/>
              </p:nvSpPr>
              <p:spPr bwMode="auto">
                <a:xfrm flipV="1">
                  <a:off x="807" y="2469"/>
                  <a:ext cx="620" cy="54"/>
                </a:xfrm>
                <a:prstGeom prst="line">
                  <a:avLst/>
                </a:prstGeom>
                <a:noFill/>
                <a:ln w="28440">
                  <a:solidFill>
                    <a:srgbClr val="FF0033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1434" name="Oval 9"/>
                <p:cNvSpPr>
                  <a:spLocks noChangeArrowheads="1"/>
                </p:cNvSpPr>
                <p:nvPr/>
              </p:nvSpPr>
              <p:spPr bwMode="auto">
                <a:xfrm>
                  <a:off x="783" y="2486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</p:grpSp>
          <p:sp>
            <p:nvSpPr>
              <p:cNvPr id="101427" name="Text Box 10"/>
              <p:cNvSpPr txBox="1">
                <a:spLocks noChangeArrowheads="1"/>
              </p:cNvSpPr>
              <p:nvPr/>
            </p:nvSpPr>
            <p:spPr bwMode="auto">
              <a:xfrm>
                <a:off x="561" y="2411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1</a:t>
                </a:r>
              </a:p>
            </p:txBody>
          </p:sp>
          <p:sp>
            <p:nvSpPr>
              <p:cNvPr id="101428" name="Text Box 11"/>
              <p:cNvSpPr txBox="1">
                <a:spLocks noChangeArrowheads="1"/>
              </p:cNvSpPr>
              <p:nvPr/>
            </p:nvSpPr>
            <p:spPr bwMode="auto">
              <a:xfrm>
                <a:off x="702" y="2255"/>
                <a:ext cx="329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V’</a:t>
                </a:r>
                <a:r>
                  <a:rPr lang="en-US" altLang="pt-BR" sz="2000" b="0" baseline="-30000">
                    <a:latin typeface="Times New Roman" pitchFamily="16" charset="0"/>
                  </a:rPr>
                  <a:t>1</a:t>
                </a:r>
              </a:p>
            </p:txBody>
          </p:sp>
          <p:sp>
            <p:nvSpPr>
              <p:cNvPr id="101429" name="Text Box 12"/>
              <p:cNvSpPr txBox="1">
                <a:spLocks noChangeArrowheads="1"/>
              </p:cNvSpPr>
              <p:nvPr/>
            </p:nvSpPr>
            <p:spPr bwMode="auto">
              <a:xfrm>
                <a:off x="1437" y="2339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2</a:t>
                </a:r>
              </a:p>
            </p:txBody>
          </p:sp>
        </p:grpSp>
        <p:grpSp>
          <p:nvGrpSpPr>
            <p:cNvPr id="101386" name="Group 13"/>
            <p:cNvGrpSpPr>
              <a:grpSpLocks/>
            </p:cNvGrpSpPr>
            <p:nvPr/>
          </p:nvGrpSpPr>
          <p:grpSpPr bwMode="auto">
            <a:xfrm>
              <a:off x="2055" y="2303"/>
              <a:ext cx="1052" cy="1031"/>
              <a:chOff x="2055" y="2303"/>
              <a:chExt cx="1052" cy="1031"/>
            </a:xfrm>
          </p:grpSpPr>
          <p:grpSp>
            <p:nvGrpSpPr>
              <p:cNvPr id="101418" name="Group 14"/>
              <p:cNvGrpSpPr>
                <a:grpSpLocks/>
              </p:cNvGrpSpPr>
              <p:nvPr/>
            </p:nvGrpSpPr>
            <p:grpSpPr bwMode="auto">
              <a:xfrm>
                <a:off x="2055" y="2330"/>
                <a:ext cx="1052" cy="1004"/>
                <a:chOff x="2055" y="2330"/>
                <a:chExt cx="1052" cy="1004"/>
              </a:xfrm>
            </p:grpSpPr>
            <p:sp>
              <p:nvSpPr>
                <p:cNvPr id="101421" name="AutoShape 15"/>
                <p:cNvSpPr>
                  <a:spLocks noChangeArrowheads="1"/>
                </p:cNvSpPr>
                <p:nvPr/>
              </p:nvSpPr>
              <p:spPr bwMode="auto">
                <a:xfrm>
                  <a:off x="2055" y="2474"/>
                  <a:ext cx="860" cy="716"/>
                </a:xfrm>
                <a:custGeom>
                  <a:avLst/>
                  <a:gdLst>
                    <a:gd name="T0" fmla="*/ 48 w 864"/>
                    <a:gd name="T1" fmla="*/ 692 h 720"/>
                    <a:gd name="T2" fmla="*/ 0 w 864"/>
                    <a:gd name="T3" fmla="*/ 48 h 720"/>
                    <a:gd name="T4" fmla="*/ 603 w 864"/>
                    <a:gd name="T5" fmla="*/ 0 h 720"/>
                    <a:gd name="T6" fmla="*/ 836 w 864"/>
                    <a:gd name="T7" fmla="*/ 507 h 720"/>
                    <a:gd name="T8" fmla="*/ 48 w 864"/>
                    <a:gd name="T9" fmla="*/ 692 h 72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864"/>
                    <a:gd name="T16" fmla="*/ 0 h 720"/>
                    <a:gd name="T17" fmla="*/ 864 w 864"/>
                    <a:gd name="T18" fmla="*/ 720 h 72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864" h="720">
                      <a:moveTo>
                        <a:pt x="48" y="720"/>
                      </a:moveTo>
                      <a:lnTo>
                        <a:pt x="0" y="48"/>
                      </a:lnTo>
                      <a:lnTo>
                        <a:pt x="624" y="0"/>
                      </a:lnTo>
                      <a:lnTo>
                        <a:pt x="864" y="528"/>
                      </a:lnTo>
                      <a:lnTo>
                        <a:pt x="48" y="720"/>
                      </a:lnTo>
                      <a:close/>
                    </a:path>
                  </a:pathLst>
                </a:custGeom>
                <a:solidFill>
                  <a:srgbClr val="00FF00"/>
                </a:solidFill>
                <a:ln w="12600">
                  <a:solidFill>
                    <a:srgbClr val="00FF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1422" name="Rectangle 16"/>
                <p:cNvSpPr>
                  <a:spLocks noChangeArrowheads="1"/>
                </p:cNvSpPr>
                <p:nvPr/>
              </p:nvSpPr>
              <p:spPr bwMode="auto">
                <a:xfrm>
                  <a:off x="2247" y="2330"/>
                  <a:ext cx="860" cy="1004"/>
                </a:xfrm>
                <a:prstGeom prst="rect">
                  <a:avLst/>
                </a:prstGeom>
                <a:noFill/>
                <a:ln w="19080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1423" name="Oval 17"/>
                <p:cNvSpPr>
                  <a:spLocks noChangeArrowheads="1"/>
                </p:cNvSpPr>
                <p:nvPr/>
              </p:nvSpPr>
              <p:spPr bwMode="auto">
                <a:xfrm>
                  <a:off x="2871" y="2966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1424" name="Line 18"/>
                <p:cNvSpPr>
                  <a:spLocks noChangeShapeType="1"/>
                </p:cNvSpPr>
                <p:nvPr/>
              </p:nvSpPr>
              <p:spPr bwMode="auto">
                <a:xfrm>
                  <a:off x="2679" y="2474"/>
                  <a:ext cx="236" cy="524"/>
                </a:xfrm>
                <a:prstGeom prst="line">
                  <a:avLst/>
                </a:prstGeom>
                <a:noFill/>
                <a:ln w="28440">
                  <a:solidFill>
                    <a:srgbClr val="FF0033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1425" name="Oval 19"/>
                <p:cNvSpPr>
                  <a:spLocks noChangeArrowheads="1"/>
                </p:cNvSpPr>
                <p:nvPr/>
              </p:nvSpPr>
              <p:spPr bwMode="auto">
                <a:xfrm>
                  <a:off x="2643" y="2438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</p:grpSp>
          <p:sp>
            <p:nvSpPr>
              <p:cNvPr id="101419" name="Text Box 20"/>
              <p:cNvSpPr txBox="1">
                <a:spLocks noChangeArrowheads="1"/>
              </p:cNvSpPr>
              <p:nvPr/>
            </p:nvSpPr>
            <p:spPr bwMode="auto">
              <a:xfrm>
                <a:off x="2673" y="2303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2</a:t>
                </a:r>
              </a:p>
            </p:txBody>
          </p:sp>
          <p:sp>
            <p:nvSpPr>
              <p:cNvPr id="101420" name="Text Box 21"/>
              <p:cNvSpPr txBox="1">
                <a:spLocks noChangeArrowheads="1"/>
              </p:cNvSpPr>
              <p:nvPr/>
            </p:nvSpPr>
            <p:spPr bwMode="auto">
              <a:xfrm>
                <a:off x="2769" y="2999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3</a:t>
                </a:r>
              </a:p>
            </p:txBody>
          </p:sp>
        </p:grpSp>
        <p:grpSp>
          <p:nvGrpSpPr>
            <p:cNvPr id="101387" name="Group 22"/>
            <p:cNvGrpSpPr>
              <a:grpSpLocks/>
            </p:cNvGrpSpPr>
            <p:nvPr/>
          </p:nvGrpSpPr>
          <p:grpSpPr bwMode="auto">
            <a:xfrm>
              <a:off x="3141" y="2330"/>
              <a:ext cx="1166" cy="1156"/>
              <a:chOff x="3141" y="2330"/>
              <a:chExt cx="1166" cy="1156"/>
            </a:xfrm>
          </p:grpSpPr>
          <p:grpSp>
            <p:nvGrpSpPr>
              <p:cNvPr id="101409" name="Group 23"/>
              <p:cNvGrpSpPr>
                <a:grpSpLocks/>
              </p:cNvGrpSpPr>
              <p:nvPr/>
            </p:nvGrpSpPr>
            <p:grpSpPr bwMode="auto">
              <a:xfrm>
                <a:off x="3243" y="2330"/>
                <a:ext cx="1064" cy="1002"/>
                <a:chOff x="3243" y="2330"/>
                <a:chExt cx="1064" cy="1002"/>
              </a:xfrm>
            </p:grpSpPr>
            <p:sp>
              <p:nvSpPr>
                <p:cNvPr id="101413" name="AutoShape 24"/>
                <p:cNvSpPr>
                  <a:spLocks noChangeArrowheads="1"/>
                </p:cNvSpPr>
                <p:nvPr/>
              </p:nvSpPr>
              <p:spPr bwMode="auto">
                <a:xfrm>
                  <a:off x="3255" y="2474"/>
                  <a:ext cx="860" cy="714"/>
                </a:xfrm>
                <a:custGeom>
                  <a:avLst/>
                  <a:gdLst>
                    <a:gd name="T0" fmla="*/ 48 w 864"/>
                    <a:gd name="T1" fmla="*/ 678 h 720"/>
                    <a:gd name="T2" fmla="*/ 0 w 864"/>
                    <a:gd name="T3" fmla="*/ 48 h 720"/>
                    <a:gd name="T4" fmla="*/ 603 w 864"/>
                    <a:gd name="T5" fmla="*/ 0 h 720"/>
                    <a:gd name="T6" fmla="*/ 836 w 864"/>
                    <a:gd name="T7" fmla="*/ 500 h 720"/>
                    <a:gd name="T8" fmla="*/ 48 w 864"/>
                    <a:gd name="T9" fmla="*/ 678 h 72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864"/>
                    <a:gd name="T16" fmla="*/ 0 h 720"/>
                    <a:gd name="T17" fmla="*/ 864 w 864"/>
                    <a:gd name="T18" fmla="*/ 720 h 72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864" h="720">
                      <a:moveTo>
                        <a:pt x="48" y="720"/>
                      </a:moveTo>
                      <a:lnTo>
                        <a:pt x="0" y="48"/>
                      </a:lnTo>
                      <a:lnTo>
                        <a:pt x="624" y="0"/>
                      </a:lnTo>
                      <a:lnTo>
                        <a:pt x="864" y="528"/>
                      </a:lnTo>
                      <a:lnTo>
                        <a:pt x="48" y="720"/>
                      </a:lnTo>
                      <a:close/>
                    </a:path>
                  </a:pathLst>
                </a:custGeom>
                <a:solidFill>
                  <a:srgbClr val="00FF00"/>
                </a:solidFill>
                <a:ln w="12600">
                  <a:solidFill>
                    <a:srgbClr val="00FF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1414" name="Rectangle 25"/>
                <p:cNvSpPr>
                  <a:spLocks noChangeArrowheads="1"/>
                </p:cNvSpPr>
                <p:nvPr/>
              </p:nvSpPr>
              <p:spPr bwMode="auto">
                <a:xfrm>
                  <a:off x="3447" y="2330"/>
                  <a:ext cx="860" cy="1002"/>
                </a:xfrm>
                <a:prstGeom prst="rect">
                  <a:avLst/>
                </a:prstGeom>
                <a:noFill/>
                <a:ln w="19080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1415" name="Line 26"/>
                <p:cNvSpPr>
                  <a:spLocks noChangeShapeType="1"/>
                </p:cNvSpPr>
                <p:nvPr/>
              </p:nvSpPr>
              <p:spPr bwMode="auto">
                <a:xfrm flipH="1">
                  <a:off x="3298" y="3000"/>
                  <a:ext cx="822" cy="188"/>
                </a:xfrm>
                <a:prstGeom prst="line">
                  <a:avLst/>
                </a:prstGeom>
                <a:noFill/>
                <a:ln w="28440">
                  <a:solidFill>
                    <a:srgbClr val="FF0033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1416" name="Oval 27"/>
                <p:cNvSpPr>
                  <a:spLocks noChangeArrowheads="1"/>
                </p:cNvSpPr>
                <p:nvPr/>
              </p:nvSpPr>
              <p:spPr bwMode="auto">
                <a:xfrm>
                  <a:off x="4083" y="2964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1417" name="Oval 28"/>
                <p:cNvSpPr>
                  <a:spLocks noChangeArrowheads="1"/>
                </p:cNvSpPr>
                <p:nvPr/>
              </p:nvSpPr>
              <p:spPr bwMode="auto">
                <a:xfrm>
                  <a:off x="3243" y="3156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</p:grpSp>
          <p:sp>
            <p:nvSpPr>
              <p:cNvPr id="101410" name="Text Box 29"/>
              <p:cNvSpPr txBox="1">
                <a:spLocks noChangeArrowheads="1"/>
              </p:cNvSpPr>
              <p:nvPr/>
            </p:nvSpPr>
            <p:spPr bwMode="auto">
              <a:xfrm>
                <a:off x="4005" y="2997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3</a:t>
                </a:r>
              </a:p>
            </p:txBody>
          </p:sp>
          <p:sp>
            <p:nvSpPr>
              <p:cNvPr id="101411" name="Text Box 30"/>
              <p:cNvSpPr txBox="1">
                <a:spLocks noChangeArrowheads="1"/>
              </p:cNvSpPr>
              <p:nvPr/>
            </p:nvSpPr>
            <p:spPr bwMode="auto">
              <a:xfrm>
                <a:off x="3426" y="3105"/>
                <a:ext cx="329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V’</a:t>
                </a:r>
                <a:r>
                  <a:rPr lang="en-US" altLang="pt-BR" sz="2000" b="0" baseline="-30000">
                    <a:latin typeface="Times New Roman" pitchFamily="16" charset="0"/>
                  </a:rPr>
                  <a:t>3</a:t>
                </a:r>
              </a:p>
            </p:txBody>
          </p:sp>
          <p:sp>
            <p:nvSpPr>
              <p:cNvPr id="101412" name="Text Box 31"/>
              <p:cNvSpPr txBox="1">
                <a:spLocks noChangeArrowheads="1"/>
              </p:cNvSpPr>
              <p:nvPr/>
            </p:nvSpPr>
            <p:spPr bwMode="auto">
              <a:xfrm>
                <a:off x="3141" y="3201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4</a:t>
                </a:r>
              </a:p>
            </p:txBody>
          </p:sp>
        </p:grpSp>
        <p:grpSp>
          <p:nvGrpSpPr>
            <p:cNvPr id="101388" name="Group 32"/>
            <p:cNvGrpSpPr>
              <a:grpSpLocks/>
            </p:cNvGrpSpPr>
            <p:nvPr/>
          </p:nvGrpSpPr>
          <p:grpSpPr bwMode="auto">
            <a:xfrm>
              <a:off x="4353" y="2255"/>
              <a:ext cx="1154" cy="1232"/>
              <a:chOff x="4353" y="2255"/>
              <a:chExt cx="1154" cy="1232"/>
            </a:xfrm>
          </p:grpSpPr>
          <p:grpSp>
            <p:nvGrpSpPr>
              <p:cNvPr id="101401" name="Group 33"/>
              <p:cNvGrpSpPr>
                <a:grpSpLocks/>
              </p:cNvGrpSpPr>
              <p:nvPr/>
            </p:nvGrpSpPr>
            <p:grpSpPr bwMode="auto">
              <a:xfrm>
                <a:off x="4419" y="2330"/>
                <a:ext cx="1088" cy="1003"/>
                <a:chOff x="4419" y="2330"/>
                <a:chExt cx="1088" cy="1003"/>
              </a:xfrm>
            </p:grpSpPr>
            <p:sp>
              <p:nvSpPr>
                <p:cNvPr id="101404" name="AutoShape 34"/>
                <p:cNvSpPr>
                  <a:spLocks noChangeArrowheads="1"/>
                </p:cNvSpPr>
                <p:nvPr/>
              </p:nvSpPr>
              <p:spPr bwMode="auto">
                <a:xfrm>
                  <a:off x="4455" y="2474"/>
                  <a:ext cx="860" cy="715"/>
                </a:xfrm>
                <a:custGeom>
                  <a:avLst/>
                  <a:gdLst>
                    <a:gd name="T0" fmla="*/ 48 w 864"/>
                    <a:gd name="T1" fmla="*/ 685 h 720"/>
                    <a:gd name="T2" fmla="*/ 0 w 864"/>
                    <a:gd name="T3" fmla="*/ 48 h 720"/>
                    <a:gd name="T4" fmla="*/ 603 w 864"/>
                    <a:gd name="T5" fmla="*/ 0 h 720"/>
                    <a:gd name="T6" fmla="*/ 836 w 864"/>
                    <a:gd name="T7" fmla="*/ 501 h 720"/>
                    <a:gd name="T8" fmla="*/ 48 w 864"/>
                    <a:gd name="T9" fmla="*/ 685 h 72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864"/>
                    <a:gd name="T16" fmla="*/ 0 h 720"/>
                    <a:gd name="T17" fmla="*/ 864 w 864"/>
                    <a:gd name="T18" fmla="*/ 720 h 72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864" h="720">
                      <a:moveTo>
                        <a:pt x="48" y="720"/>
                      </a:moveTo>
                      <a:lnTo>
                        <a:pt x="0" y="48"/>
                      </a:lnTo>
                      <a:lnTo>
                        <a:pt x="624" y="0"/>
                      </a:lnTo>
                      <a:lnTo>
                        <a:pt x="864" y="528"/>
                      </a:lnTo>
                      <a:lnTo>
                        <a:pt x="48" y="720"/>
                      </a:lnTo>
                      <a:close/>
                    </a:path>
                  </a:pathLst>
                </a:custGeom>
                <a:solidFill>
                  <a:srgbClr val="00FF00"/>
                </a:solidFill>
                <a:ln w="12600">
                  <a:solidFill>
                    <a:srgbClr val="00FF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1405" name="Rectangle 35"/>
                <p:cNvSpPr>
                  <a:spLocks noChangeArrowheads="1"/>
                </p:cNvSpPr>
                <p:nvPr/>
              </p:nvSpPr>
              <p:spPr bwMode="auto">
                <a:xfrm>
                  <a:off x="4647" y="2330"/>
                  <a:ext cx="860" cy="1003"/>
                </a:xfrm>
                <a:prstGeom prst="rect">
                  <a:avLst/>
                </a:prstGeom>
                <a:noFill/>
                <a:ln w="19080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1406" name="Line 36"/>
                <p:cNvSpPr>
                  <a:spLocks noChangeShapeType="1"/>
                </p:cNvSpPr>
                <p:nvPr/>
              </p:nvSpPr>
              <p:spPr bwMode="auto">
                <a:xfrm flipH="1" flipV="1">
                  <a:off x="4450" y="2517"/>
                  <a:ext cx="54" cy="677"/>
                </a:xfrm>
                <a:prstGeom prst="line">
                  <a:avLst/>
                </a:prstGeom>
                <a:noFill/>
                <a:ln w="28440">
                  <a:solidFill>
                    <a:srgbClr val="FF0033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1407" name="Oval 37"/>
                <p:cNvSpPr>
                  <a:spLocks noChangeArrowheads="1"/>
                </p:cNvSpPr>
                <p:nvPr/>
              </p:nvSpPr>
              <p:spPr bwMode="auto">
                <a:xfrm>
                  <a:off x="4419" y="2486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1408" name="Oval 38"/>
                <p:cNvSpPr>
                  <a:spLocks noChangeArrowheads="1"/>
                </p:cNvSpPr>
                <p:nvPr/>
              </p:nvSpPr>
              <p:spPr bwMode="auto">
                <a:xfrm>
                  <a:off x="4467" y="3157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</p:grpSp>
          <p:sp>
            <p:nvSpPr>
              <p:cNvPr id="101402" name="Text Box 39"/>
              <p:cNvSpPr txBox="1">
                <a:spLocks noChangeArrowheads="1"/>
              </p:cNvSpPr>
              <p:nvPr/>
            </p:nvSpPr>
            <p:spPr bwMode="auto">
              <a:xfrm>
                <a:off x="4364" y="3202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4</a:t>
                </a:r>
              </a:p>
            </p:txBody>
          </p:sp>
          <p:sp>
            <p:nvSpPr>
              <p:cNvPr id="101403" name="Text Box 40"/>
              <p:cNvSpPr txBox="1">
                <a:spLocks noChangeArrowheads="1"/>
              </p:cNvSpPr>
              <p:nvPr/>
            </p:nvSpPr>
            <p:spPr bwMode="auto">
              <a:xfrm>
                <a:off x="4353" y="2255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1</a:t>
                </a:r>
              </a:p>
            </p:txBody>
          </p:sp>
        </p:grpSp>
        <p:grpSp>
          <p:nvGrpSpPr>
            <p:cNvPr id="101389" name="Group 41"/>
            <p:cNvGrpSpPr>
              <a:grpSpLocks/>
            </p:cNvGrpSpPr>
            <p:nvPr/>
          </p:nvGrpSpPr>
          <p:grpSpPr bwMode="auto">
            <a:xfrm>
              <a:off x="957" y="3527"/>
              <a:ext cx="951" cy="477"/>
              <a:chOff x="957" y="3527"/>
              <a:chExt cx="951" cy="477"/>
            </a:xfrm>
          </p:grpSpPr>
          <p:sp>
            <p:nvSpPr>
              <p:cNvPr id="101399" name="Text Box 42"/>
              <p:cNvSpPr txBox="1">
                <a:spLocks noChangeArrowheads="1"/>
              </p:cNvSpPr>
              <p:nvPr/>
            </p:nvSpPr>
            <p:spPr bwMode="auto">
              <a:xfrm>
                <a:off x="957" y="3527"/>
                <a:ext cx="951" cy="4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out         in</a:t>
                </a:r>
              </a:p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salve V’</a:t>
                </a:r>
                <a:r>
                  <a:rPr lang="en-US" altLang="pt-BR" sz="2000" b="0" baseline="-30000">
                    <a:latin typeface="Times New Roman" pitchFamily="16" charset="0"/>
                  </a:rPr>
                  <a:t>1</a:t>
                </a:r>
                <a:r>
                  <a:rPr lang="en-US" altLang="pt-BR" sz="2000" b="0">
                    <a:latin typeface="Times New Roman" pitchFamily="16" charset="0"/>
                  </a:rPr>
                  <a:t>, V</a:t>
                </a:r>
                <a:r>
                  <a:rPr lang="en-US" altLang="pt-BR" sz="2000" b="0" baseline="-30000">
                    <a:latin typeface="Times New Roman" pitchFamily="16" charset="0"/>
                  </a:rPr>
                  <a:t>2</a:t>
                </a:r>
              </a:p>
            </p:txBody>
          </p:sp>
          <p:sp>
            <p:nvSpPr>
              <p:cNvPr id="101400" name="Line 43"/>
              <p:cNvSpPr>
                <a:spLocks noChangeShapeType="1"/>
              </p:cNvSpPr>
              <p:nvPr/>
            </p:nvSpPr>
            <p:spPr bwMode="auto">
              <a:xfrm>
                <a:off x="1359" y="3662"/>
                <a:ext cx="272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1390" name="Group 44"/>
            <p:cNvGrpSpPr>
              <a:grpSpLocks/>
            </p:cNvGrpSpPr>
            <p:nvPr/>
          </p:nvGrpSpPr>
          <p:grpSpPr bwMode="auto">
            <a:xfrm>
              <a:off x="2297" y="3527"/>
              <a:ext cx="743" cy="477"/>
              <a:chOff x="2297" y="3527"/>
              <a:chExt cx="743" cy="477"/>
            </a:xfrm>
          </p:grpSpPr>
          <p:sp>
            <p:nvSpPr>
              <p:cNvPr id="101397" name="Text Box 45"/>
              <p:cNvSpPr txBox="1">
                <a:spLocks noChangeArrowheads="1"/>
              </p:cNvSpPr>
              <p:nvPr/>
            </p:nvSpPr>
            <p:spPr bwMode="auto">
              <a:xfrm>
                <a:off x="2297" y="3527"/>
                <a:ext cx="743" cy="4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in         in</a:t>
                </a:r>
              </a:p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salve V</a:t>
                </a:r>
                <a:r>
                  <a:rPr lang="en-US" altLang="pt-BR" sz="2000" b="0" baseline="-30000">
                    <a:latin typeface="Times New Roman" pitchFamily="16" charset="0"/>
                  </a:rPr>
                  <a:t>3</a:t>
                </a:r>
              </a:p>
            </p:txBody>
          </p:sp>
          <p:sp>
            <p:nvSpPr>
              <p:cNvPr id="101398" name="Line 46"/>
              <p:cNvSpPr>
                <a:spLocks noChangeShapeType="1"/>
              </p:cNvSpPr>
              <p:nvPr/>
            </p:nvSpPr>
            <p:spPr bwMode="auto">
              <a:xfrm>
                <a:off x="2535" y="3662"/>
                <a:ext cx="272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1391" name="Group 47"/>
            <p:cNvGrpSpPr>
              <a:grpSpLocks/>
            </p:cNvGrpSpPr>
            <p:nvPr/>
          </p:nvGrpSpPr>
          <p:grpSpPr bwMode="auto">
            <a:xfrm>
              <a:off x="3488" y="3527"/>
              <a:ext cx="833" cy="477"/>
              <a:chOff x="3488" y="3527"/>
              <a:chExt cx="833" cy="477"/>
            </a:xfrm>
          </p:grpSpPr>
          <p:sp>
            <p:nvSpPr>
              <p:cNvPr id="101395" name="Text Box 48"/>
              <p:cNvSpPr txBox="1">
                <a:spLocks noChangeArrowheads="1"/>
              </p:cNvSpPr>
              <p:nvPr/>
            </p:nvSpPr>
            <p:spPr bwMode="auto">
              <a:xfrm>
                <a:off x="3488" y="3527"/>
                <a:ext cx="833" cy="4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in         out</a:t>
                </a:r>
              </a:p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salve V’</a:t>
                </a:r>
                <a:r>
                  <a:rPr lang="en-US" altLang="pt-BR" sz="2000" b="0" baseline="-30000">
                    <a:latin typeface="Times New Roman" pitchFamily="16" charset="0"/>
                  </a:rPr>
                  <a:t>3</a:t>
                </a:r>
              </a:p>
            </p:txBody>
          </p:sp>
          <p:sp>
            <p:nvSpPr>
              <p:cNvPr id="101396" name="Line 49"/>
              <p:cNvSpPr>
                <a:spLocks noChangeShapeType="1"/>
              </p:cNvSpPr>
              <p:nvPr/>
            </p:nvSpPr>
            <p:spPr bwMode="auto">
              <a:xfrm>
                <a:off x="3723" y="3662"/>
                <a:ext cx="272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1392" name="Group 50"/>
            <p:cNvGrpSpPr>
              <a:grpSpLocks/>
            </p:cNvGrpSpPr>
            <p:nvPr/>
          </p:nvGrpSpPr>
          <p:grpSpPr bwMode="auto">
            <a:xfrm>
              <a:off x="4619" y="3527"/>
              <a:ext cx="923" cy="442"/>
              <a:chOff x="4619" y="3527"/>
              <a:chExt cx="923" cy="442"/>
            </a:xfrm>
          </p:grpSpPr>
          <p:sp>
            <p:nvSpPr>
              <p:cNvPr id="101393" name="Text Box 51"/>
              <p:cNvSpPr txBox="1">
                <a:spLocks noChangeArrowheads="1"/>
              </p:cNvSpPr>
              <p:nvPr/>
            </p:nvSpPr>
            <p:spPr bwMode="auto">
              <a:xfrm>
                <a:off x="4619" y="3527"/>
                <a:ext cx="923" cy="4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out         out</a:t>
                </a:r>
              </a:p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salve  nada</a:t>
                </a:r>
              </a:p>
            </p:txBody>
          </p:sp>
          <p:sp>
            <p:nvSpPr>
              <p:cNvPr id="101394" name="Line 52"/>
              <p:cNvSpPr>
                <a:spLocks noChangeShapeType="1"/>
              </p:cNvSpPr>
              <p:nvPr/>
            </p:nvSpPr>
            <p:spPr bwMode="auto">
              <a:xfrm>
                <a:off x="4959" y="3662"/>
                <a:ext cx="272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101380" name="Text Box 53"/>
          <p:cNvSpPr txBox="1">
            <a:spLocks noChangeArrowheads="1"/>
          </p:cNvSpPr>
          <p:nvPr/>
        </p:nvSpPr>
        <p:spPr bwMode="auto">
          <a:xfrm>
            <a:off x="274638" y="946150"/>
            <a:ext cx="8183562" cy="94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b="0">
                <a:solidFill>
                  <a:srgbClr val="FFFC6F"/>
                </a:solidFill>
              </a:rPr>
              <a:t>Clipping de Polígonos  de Sutherland-Hodgeman</a:t>
            </a:r>
          </a:p>
        </p:txBody>
      </p:sp>
      <p:cxnSp>
        <p:nvCxnSpPr>
          <p:cNvPr id="101381" name="Straight Connector 3"/>
          <p:cNvCxnSpPr>
            <a:cxnSpLocks noChangeShapeType="1"/>
          </p:cNvCxnSpPr>
          <p:nvPr/>
        </p:nvCxnSpPr>
        <p:spPr bwMode="auto">
          <a:xfrm>
            <a:off x="1589088" y="3709988"/>
            <a:ext cx="0" cy="1576387"/>
          </a:xfrm>
          <a:prstGeom prst="line">
            <a:avLst/>
          </a:prstGeom>
          <a:noFill/>
          <a:ln w="25400" algn="ctr">
            <a:solidFill>
              <a:srgbClr val="FFFF00"/>
            </a:solidFill>
            <a:round/>
            <a:headEnd/>
            <a:tailEnd/>
          </a:ln>
        </p:spPr>
      </p:cxnSp>
      <p:cxnSp>
        <p:nvCxnSpPr>
          <p:cNvPr id="101382" name="Straight Connector 56"/>
          <p:cNvCxnSpPr>
            <a:cxnSpLocks noChangeShapeType="1"/>
          </p:cNvCxnSpPr>
          <p:nvPr/>
        </p:nvCxnSpPr>
        <p:spPr bwMode="auto">
          <a:xfrm>
            <a:off x="3563938" y="3716338"/>
            <a:ext cx="0" cy="1576387"/>
          </a:xfrm>
          <a:prstGeom prst="line">
            <a:avLst/>
          </a:prstGeom>
          <a:noFill/>
          <a:ln w="25400" algn="ctr">
            <a:solidFill>
              <a:srgbClr val="FFFF00"/>
            </a:solidFill>
            <a:round/>
            <a:headEnd/>
            <a:tailEnd/>
          </a:ln>
        </p:spPr>
      </p:cxnSp>
      <p:cxnSp>
        <p:nvCxnSpPr>
          <p:cNvPr id="101383" name="Straight Connector 57"/>
          <p:cNvCxnSpPr>
            <a:cxnSpLocks noChangeShapeType="1"/>
          </p:cNvCxnSpPr>
          <p:nvPr/>
        </p:nvCxnSpPr>
        <p:spPr bwMode="auto">
          <a:xfrm>
            <a:off x="5480050" y="3719513"/>
            <a:ext cx="0" cy="1574800"/>
          </a:xfrm>
          <a:prstGeom prst="line">
            <a:avLst/>
          </a:prstGeom>
          <a:noFill/>
          <a:ln w="25400" algn="ctr">
            <a:solidFill>
              <a:srgbClr val="FFFF00"/>
            </a:solidFill>
            <a:round/>
            <a:headEnd/>
            <a:tailEnd/>
          </a:ln>
        </p:spPr>
      </p:cxnSp>
      <p:cxnSp>
        <p:nvCxnSpPr>
          <p:cNvPr id="101384" name="Straight Connector 58"/>
          <p:cNvCxnSpPr>
            <a:cxnSpLocks noChangeShapeType="1"/>
          </p:cNvCxnSpPr>
          <p:nvPr/>
        </p:nvCxnSpPr>
        <p:spPr bwMode="auto">
          <a:xfrm>
            <a:off x="7394575" y="3708400"/>
            <a:ext cx="0" cy="1574800"/>
          </a:xfrm>
          <a:prstGeom prst="line">
            <a:avLst/>
          </a:prstGeom>
          <a:noFill/>
          <a:ln w="25400" algn="ctr">
            <a:solidFill>
              <a:srgbClr val="FFFF00"/>
            </a:solidFill>
            <a:round/>
            <a:headEnd/>
            <a:tailEnd/>
          </a:ln>
        </p:spPr>
      </p:cxn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 additive="repl"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Text Box 1"/>
          <p:cNvSpPr txBox="1">
            <a:spLocks noChangeArrowheads="1"/>
          </p:cNvSpPr>
          <p:nvPr/>
        </p:nvSpPr>
        <p:spPr bwMode="auto">
          <a:xfrm>
            <a:off x="320675" y="1676400"/>
            <a:ext cx="851852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Lista de vértices intermediários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Cada vez que realizamos a clipagem para todos os vértices contra uma das 4 bordas do window, regeneramos o polígono.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Este novo polígono é clipado contra outra das 4 bordas do window.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Polígonos convexos são tratados corretamente.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Caso seja côncavo: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Divida em subpolígonos côncavos</a:t>
            </a:r>
          </a:p>
        </p:txBody>
      </p:sp>
      <p:sp>
        <p:nvSpPr>
          <p:cNvPr id="102403" name="Text Box 2"/>
          <p:cNvSpPr txBox="1">
            <a:spLocks noChangeArrowheads="1"/>
          </p:cNvSpPr>
          <p:nvPr/>
        </p:nvSpPr>
        <p:spPr bwMode="auto">
          <a:xfrm>
            <a:off x="274638" y="946150"/>
            <a:ext cx="8183562" cy="94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b="0">
                <a:solidFill>
                  <a:srgbClr val="FFFC6F"/>
                </a:solidFill>
              </a:rPr>
              <a:t>Clipping de Polígonos  de Sutherland-Hodgeman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Text Box 1"/>
          <p:cNvSpPr txBox="1">
            <a:spLocks noChangeArrowheads="1"/>
          </p:cNvSpPr>
          <p:nvPr/>
        </p:nvSpPr>
        <p:spPr bwMode="auto">
          <a:xfrm>
            <a:off x="219075" y="1752600"/>
            <a:ext cx="8620125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O 	que acontece nesta situação ?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Igual aos 4 casos anteriores?</a:t>
            </a:r>
          </a:p>
        </p:txBody>
      </p:sp>
      <p:grpSp>
        <p:nvGrpSpPr>
          <p:cNvPr id="103427" name="Group 2"/>
          <p:cNvGrpSpPr>
            <a:grpSpLocks/>
          </p:cNvGrpSpPr>
          <p:nvPr/>
        </p:nvGrpSpPr>
        <p:grpSpPr bwMode="auto">
          <a:xfrm>
            <a:off x="890588" y="2924175"/>
            <a:ext cx="7907337" cy="3432175"/>
            <a:chOff x="561" y="1842"/>
            <a:chExt cx="4981" cy="2162"/>
          </a:xfrm>
        </p:grpSpPr>
        <p:grpSp>
          <p:nvGrpSpPr>
            <p:cNvPr id="103439" name="Group 3"/>
            <p:cNvGrpSpPr>
              <a:grpSpLocks/>
            </p:cNvGrpSpPr>
            <p:nvPr/>
          </p:nvGrpSpPr>
          <p:grpSpPr bwMode="auto">
            <a:xfrm>
              <a:off x="561" y="1842"/>
              <a:ext cx="1298" cy="1348"/>
              <a:chOff x="561" y="1842"/>
              <a:chExt cx="1298" cy="1348"/>
            </a:xfrm>
          </p:grpSpPr>
          <p:grpSp>
            <p:nvGrpSpPr>
              <p:cNvPr id="103480" name="Group 4"/>
              <p:cNvGrpSpPr>
                <a:grpSpLocks/>
              </p:cNvGrpSpPr>
              <p:nvPr/>
            </p:nvGrpSpPr>
            <p:grpSpPr bwMode="auto">
              <a:xfrm>
                <a:off x="783" y="1842"/>
                <a:ext cx="1076" cy="1348"/>
                <a:chOff x="783" y="1842"/>
                <a:chExt cx="1076" cy="1348"/>
              </a:xfrm>
            </p:grpSpPr>
            <p:sp>
              <p:nvSpPr>
                <p:cNvPr id="103484" name="AutoShape 5"/>
                <p:cNvSpPr>
                  <a:spLocks noChangeArrowheads="1"/>
                </p:cNvSpPr>
                <p:nvPr/>
              </p:nvSpPr>
              <p:spPr bwMode="auto">
                <a:xfrm>
                  <a:off x="807" y="2474"/>
                  <a:ext cx="860" cy="716"/>
                </a:xfrm>
                <a:custGeom>
                  <a:avLst/>
                  <a:gdLst>
                    <a:gd name="T0" fmla="*/ 48 w 864"/>
                    <a:gd name="T1" fmla="*/ 692 h 720"/>
                    <a:gd name="T2" fmla="*/ 0 w 864"/>
                    <a:gd name="T3" fmla="*/ 48 h 720"/>
                    <a:gd name="T4" fmla="*/ 603 w 864"/>
                    <a:gd name="T5" fmla="*/ 0 h 720"/>
                    <a:gd name="T6" fmla="*/ 836 w 864"/>
                    <a:gd name="T7" fmla="*/ 507 h 720"/>
                    <a:gd name="T8" fmla="*/ 48 w 864"/>
                    <a:gd name="T9" fmla="*/ 692 h 72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864"/>
                    <a:gd name="T16" fmla="*/ 0 h 720"/>
                    <a:gd name="T17" fmla="*/ 864 w 864"/>
                    <a:gd name="T18" fmla="*/ 720 h 72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864" h="720">
                      <a:moveTo>
                        <a:pt x="48" y="720"/>
                      </a:moveTo>
                      <a:lnTo>
                        <a:pt x="0" y="48"/>
                      </a:lnTo>
                      <a:lnTo>
                        <a:pt x="624" y="0"/>
                      </a:lnTo>
                      <a:lnTo>
                        <a:pt x="864" y="528"/>
                      </a:lnTo>
                      <a:lnTo>
                        <a:pt x="48" y="720"/>
                      </a:lnTo>
                      <a:close/>
                    </a:path>
                  </a:pathLst>
                </a:custGeom>
                <a:solidFill>
                  <a:srgbClr val="00FF00"/>
                </a:solidFill>
                <a:ln w="12600">
                  <a:solidFill>
                    <a:srgbClr val="00FF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3485" name="Rectangle 6"/>
                <p:cNvSpPr>
                  <a:spLocks noChangeArrowheads="1"/>
                </p:cNvSpPr>
                <p:nvPr/>
              </p:nvSpPr>
              <p:spPr bwMode="auto">
                <a:xfrm>
                  <a:off x="999" y="1842"/>
                  <a:ext cx="860" cy="1004"/>
                </a:xfrm>
                <a:prstGeom prst="rect">
                  <a:avLst/>
                </a:prstGeom>
                <a:noFill/>
                <a:ln w="19080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3486" name="Oval 7"/>
                <p:cNvSpPr>
                  <a:spLocks noChangeArrowheads="1"/>
                </p:cNvSpPr>
                <p:nvPr/>
              </p:nvSpPr>
              <p:spPr bwMode="auto">
                <a:xfrm>
                  <a:off x="1395" y="2438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3487" name="Line 8"/>
                <p:cNvSpPr>
                  <a:spLocks noChangeShapeType="1"/>
                </p:cNvSpPr>
                <p:nvPr/>
              </p:nvSpPr>
              <p:spPr bwMode="auto">
                <a:xfrm flipV="1">
                  <a:off x="807" y="2469"/>
                  <a:ext cx="620" cy="54"/>
                </a:xfrm>
                <a:prstGeom prst="line">
                  <a:avLst/>
                </a:prstGeom>
                <a:noFill/>
                <a:ln w="28440">
                  <a:solidFill>
                    <a:srgbClr val="FF0033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3488" name="Oval 9"/>
                <p:cNvSpPr>
                  <a:spLocks noChangeArrowheads="1"/>
                </p:cNvSpPr>
                <p:nvPr/>
              </p:nvSpPr>
              <p:spPr bwMode="auto">
                <a:xfrm>
                  <a:off x="783" y="2486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</p:grpSp>
          <p:sp>
            <p:nvSpPr>
              <p:cNvPr id="103481" name="Text Box 10"/>
              <p:cNvSpPr txBox="1">
                <a:spLocks noChangeArrowheads="1"/>
              </p:cNvSpPr>
              <p:nvPr/>
            </p:nvSpPr>
            <p:spPr bwMode="auto">
              <a:xfrm>
                <a:off x="561" y="2411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1</a:t>
                </a:r>
              </a:p>
            </p:txBody>
          </p:sp>
          <p:sp>
            <p:nvSpPr>
              <p:cNvPr id="103482" name="Text Box 11"/>
              <p:cNvSpPr txBox="1">
                <a:spLocks noChangeArrowheads="1"/>
              </p:cNvSpPr>
              <p:nvPr/>
            </p:nvSpPr>
            <p:spPr bwMode="auto">
              <a:xfrm>
                <a:off x="702" y="2255"/>
                <a:ext cx="329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V’</a:t>
                </a:r>
                <a:r>
                  <a:rPr lang="en-US" altLang="pt-BR" sz="2000" b="0" baseline="-30000">
                    <a:latin typeface="Times New Roman" pitchFamily="16" charset="0"/>
                  </a:rPr>
                  <a:t>1</a:t>
                </a:r>
              </a:p>
            </p:txBody>
          </p:sp>
          <p:sp>
            <p:nvSpPr>
              <p:cNvPr id="103483" name="Text Box 12"/>
              <p:cNvSpPr txBox="1">
                <a:spLocks noChangeArrowheads="1"/>
              </p:cNvSpPr>
              <p:nvPr/>
            </p:nvSpPr>
            <p:spPr bwMode="auto">
              <a:xfrm>
                <a:off x="1437" y="2339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2</a:t>
                </a:r>
              </a:p>
            </p:txBody>
          </p:sp>
        </p:grpSp>
        <p:grpSp>
          <p:nvGrpSpPr>
            <p:cNvPr id="103440" name="Group 13"/>
            <p:cNvGrpSpPr>
              <a:grpSpLocks/>
            </p:cNvGrpSpPr>
            <p:nvPr/>
          </p:nvGrpSpPr>
          <p:grpSpPr bwMode="auto">
            <a:xfrm>
              <a:off x="2055" y="1842"/>
              <a:ext cx="1052" cy="1442"/>
              <a:chOff x="2055" y="1842"/>
              <a:chExt cx="1052" cy="1442"/>
            </a:xfrm>
          </p:grpSpPr>
          <p:grpSp>
            <p:nvGrpSpPr>
              <p:cNvPr id="103472" name="Group 14"/>
              <p:cNvGrpSpPr>
                <a:grpSpLocks/>
              </p:cNvGrpSpPr>
              <p:nvPr/>
            </p:nvGrpSpPr>
            <p:grpSpPr bwMode="auto">
              <a:xfrm>
                <a:off x="2055" y="1842"/>
                <a:ext cx="1052" cy="1348"/>
                <a:chOff x="2055" y="1842"/>
                <a:chExt cx="1052" cy="1348"/>
              </a:xfrm>
            </p:grpSpPr>
            <p:sp>
              <p:nvSpPr>
                <p:cNvPr id="103475" name="AutoShape 15"/>
                <p:cNvSpPr>
                  <a:spLocks noChangeArrowheads="1"/>
                </p:cNvSpPr>
                <p:nvPr/>
              </p:nvSpPr>
              <p:spPr bwMode="auto">
                <a:xfrm>
                  <a:off x="2055" y="2474"/>
                  <a:ext cx="860" cy="716"/>
                </a:xfrm>
                <a:custGeom>
                  <a:avLst/>
                  <a:gdLst>
                    <a:gd name="T0" fmla="*/ 48 w 864"/>
                    <a:gd name="T1" fmla="*/ 692 h 720"/>
                    <a:gd name="T2" fmla="*/ 0 w 864"/>
                    <a:gd name="T3" fmla="*/ 48 h 720"/>
                    <a:gd name="T4" fmla="*/ 603 w 864"/>
                    <a:gd name="T5" fmla="*/ 0 h 720"/>
                    <a:gd name="T6" fmla="*/ 836 w 864"/>
                    <a:gd name="T7" fmla="*/ 507 h 720"/>
                    <a:gd name="T8" fmla="*/ 48 w 864"/>
                    <a:gd name="T9" fmla="*/ 692 h 72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864"/>
                    <a:gd name="T16" fmla="*/ 0 h 720"/>
                    <a:gd name="T17" fmla="*/ 864 w 864"/>
                    <a:gd name="T18" fmla="*/ 720 h 72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864" h="720">
                      <a:moveTo>
                        <a:pt x="48" y="720"/>
                      </a:moveTo>
                      <a:lnTo>
                        <a:pt x="0" y="48"/>
                      </a:lnTo>
                      <a:lnTo>
                        <a:pt x="624" y="0"/>
                      </a:lnTo>
                      <a:lnTo>
                        <a:pt x="864" y="528"/>
                      </a:lnTo>
                      <a:lnTo>
                        <a:pt x="48" y="720"/>
                      </a:lnTo>
                      <a:close/>
                    </a:path>
                  </a:pathLst>
                </a:custGeom>
                <a:solidFill>
                  <a:srgbClr val="00FF00"/>
                </a:solidFill>
                <a:ln w="12600">
                  <a:solidFill>
                    <a:srgbClr val="00FF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3476" name="Rectangle 16"/>
                <p:cNvSpPr>
                  <a:spLocks noChangeArrowheads="1"/>
                </p:cNvSpPr>
                <p:nvPr/>
              </p:nvSpPr>
              <p:spPr bwMode="auto">
                <a:xfrm>
                  <a:off x="2247" y="1842"/>
                  <a:ext cx="860" cy="1004"/>
                </a:xfrm>
                <a:prstGeom prst="rect">
                  <a:avLst/>
                </a:prstGeom>
                <a:noFill/>
                <a:ln w="19080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3477" name="Oval 17"/>
                <p:cNvSpPr>
                  <a:spLocks noChangeArrowheads="1"/>
                </p:cNvSpPr>
                <p:nvPr/>
              </p:nvSpPr>
              <p:spPr bwMode="auto">
                <a:xfrm>
                  <a:off x="2871" y="2966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3478" name="Line 18"/>
                <p:cNvSpPr>
                  <a:spLocks noChangeShapeType="1"/>
                </p:cNvSpPr>
                <p:nvPr/>
              </p:nvSpPr>
              <p:spPr bwMode="auto">
                <a:xfrm>
                  <a:off x="2679" y="2474"/>
                  <a:ext cx="236" cy="524"/>
                </a:xfrm>
                <a:prstGeom prst="line">
                  <a:avLst/>
                </a:prstGeom>
                <a:noFill/>
                <a:ln w="28440">
                  <a:solidFill>
                    <a:srgbClr val="FF0033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3479" name="Oval 19"/>
                <p:cNvSpPr>
                  <a:spLocks noChangeArrowheads="1"/>
                </p:cNvSpPr>
                <p:nvPr/>
              </p:nvSpPr>
              <p:spPr bwMode="auto">
                <a:xfrm>
                  <a:off x="2643" y="2438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</p:grpSp>
          <p:sp>
            <p:nvSpPr>
              <p:cNvPr id="103473" name="Text Box 20"/>
              <p:cNvSpPr txBox="1">
                <a:spLocks noChangeArrowheads="1"/>
              </p:cNvSpPr>
              <p:nvPr/>
            </p:nvSpPr>
            <p:spPr bwMode="auto">
              <a:xfrm>
                <a:off x="2673" y="2303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2</a:t>
                </a:r>
              </a:p>
            </p:txBody>
          </p:sp>
          <p:sp>
            <p:nvSpPr>
              <p:cNvPr id="103474" name="Text Box 21"/>
              <p:cNvSpPr txBox="1">
                <a:spLocks noChangeArrowheads="1"/>
              </p:cNvSpPr>
              <p:nvPr/>
            </p:nvSpPr>
            <p:spPr bwMode="auto">
              <a:xfrm>
                <a:off x="2769" y="2999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3</a:t>
                </a:r>
              </a:p>
            </p:txBody>
          </p:sp>
        </p:grpSp>
        <p:grpSp>
          <p:nvGrpSpPr>
            <p:cNvPr id="103441" name="Group 22"/>
            <p:cNvGrpSpPr>
              <a:grpSpLocks/>
            </p:cNvGrpSpPr>
            <p:nvPr/>
          </p:nvGrpSpPr>
          <p:grpSpPr bwMode="auto">
            <a:xfrm>
              <a:off x="3141" y="1842"/>
              <a:ext cx="1166" cy="1644"/>
              <a:chOff x="3141" y="1842"/>
              <a:chExt cx="1166" cy="1644"/>
            </a:xfrm>
          </p:grpSpPr>
          <p:grpSp>
            <p:nvGrpSpPr>
              <p:cNvPr id="103463" name="Group 23"/>
              <p:cNvGrpSpPr>
                <a:grpSpLocks/>
              </p:cNvGrpSpPr>
              <p:nvPr/>
            </p:nvGrpSpPr>
            <p:grpSpPr bwMode="auto">
              <a:xfrm>
                <a:off x="3243" y="1842"/>
                <a:ext cx="1064" cy="1382"/>
                <a:chOff x="3243" y="1842"/>
                <a:chExt cx="1064" cy="1382"/>
              </a:xfrm>
            </p:grpSpPr>
            <p:sp>
              <p:nvSpPr>
                <p:cNvPr id="103467" name="AutoShape 24"/>
                <p:cNvSpPr>
                  <a:spLocks noChangeArrowheads="1"/>
                </p:cNvSpPr>
                <p:nvPr/>
              </p:nvSpPr>
              <p:spPr bwMode="auto">
                <a:xfrm>
                  <a:off x="3255" y="2474"/>
                  <a:ext cx="860" cy="714"/>
                </a:xfrm>
                <a:custGeom>
                  <a:avLst/>
                  <a:gdLst>
                    <a:gd name="T0" fmla="*/ 48 w 864"/>
                    <a:gd name="T1" fmla="*/ 678 h 720"/>
                    <a:gd name="T2" fmla="*/ 0 w 864"/>
                    <a:gd name="T3" fmla="*/ 48 h 720"/>
                    <a:gd name="T4" fmla="*/ 603 w 864"/>
                    <a:gd name="T5" fmla="*/ 0 h 720"/>
                    <a:gd name="T6" fmla="*/ 836 w 864"/>
                    <a:gd name="T7" fmla="*/ 500 h 720"/>
                    <a:gd name="T8" fmla="*/ 48 w 864"/>
                    <a:gd name="T9" fmla="*/ 678 h 72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864"/>
                    <a:gd name="T16" fmla="*/ 0 h 720"/>
                    <a:gd name="T17" fmla="*/ 864 w 864"/>
                    <a:gd name="T18" fmla="*/ 720 h 72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864" h="720">
                      <a:moveTo>
                        <a:pt x="48" y="720"/>
                      </a:moveTo>
                      <a:lnTo>
                        <a:pt x="0" y="48"/>
                      </a:lnTo>
                      <a:lnTo>
                        <a:pt x="624" y="0"/>
                      </a:lnTo>
                      <a:lnTo>
                        <a:pt x="864" y="528"/>
                      </a:lnTo>
                      <a:lnTo>
                        <a:pt x="48" y="720"/>
                      </a:lnTo>
                      <a:close/>
                    </a:path>
                  </a:pathLst>
                </a:custGeom>
                <a:solidFill>
                  <a:srgbClr val="00FF00"/>
                </a:solidFill>
                <a:ln w="12600">
                  <a:solidFill>
                    <a:srgbClr val="00FF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3468" name="Rectangle 25"/>
                <p:cNvSpPr>
                  <a:spLocks noChangeArrowheads="1"/>
                </p:cNvSpPr>
                <p:nvPr/>
              </p:nvSpPr>
              <p:spPr bwMode="auto">
                <a:xfrm>
                  <a:off x="3447" y="1842"/>
                  <a:ext cx="860" cy="1002"/>
                </a:xfrm>
                <a:prstGeom prst="rect">
                  <a:avLst/>
                </a:prstGeom>
                <a:noFill/>
                <a:ln w="19080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3469" name="Line 26"/>
                <p:cNvSpPr>
                  <a:spLocks noChangeShapeType="1"/>
                </p:cNvSpPr>
                <p:nvPr/>
              </p:nvSpPr>
              <p:spPr bwMode="auto">
                <a:xfrm flipH="1">
                  <a:off x="3298" y="3000"/>
                  <a:ext cx="822" cy="188"/>
                </a:xfrm>
                <a:prstGeom prst="line">
                  <a:avLst/>
                </a:prstGeom>
                <a:noFill/>
                <a:ln w="28440">
                  <a:solidFill>
                    <a:srgbClr val="FF0033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3470" name="Oval 27"/>
                <p:cNvSpPr>
                  <a:spLocks noChangeArrowheads="1"/>
                </p:cNvSpPr>
                <p:nvPr/>
              </p:nvSpPr>
              <p:spPr bwMode="auto">
                <a:xfrm>
                  <a:off x="4083" y="2964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3471" name="Oval 28"/>
                <p:cNvSpPr>
                  <a:spLocks noChangeArrowheads="1"/>
                </p:cNvSpPr>
                <p:nvPr/>
              </p:nvSpPr>
              <p:spPr bwMode="auto">
                <a:xfrm>
                  <a:off x="3243" y="3156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</p:grpSp>
          <p:sp>
            <p:nvSpPr>
              <p:cNvPr id="103464" name="Text Box 29"/>
              <p:cNvSpPr txBox="1">
                <a:spLocks noChangeArrowheads="1"/>
              </p:cNvSpPr>
              <p:nvPr/>
            </p:nvSpPr>
            <p:spPr bwMode="auto">
              <a:xfrm>
                <a:off x="4005" y="2997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3</a:t>
                </a:r>
              </a:p>
            </p:txBody>
          </p:sp>
          <p:sp>
            <p:nvSpPr>
              <p:cNvPr id="103465" name="Text Box 30"/>
              <p:cNvSpPr txBox="1">
                <a:spLocks noChangeArrowheads="1"/>
              </p:cNvSpPr>
              <p:nvPr/>
            </p:nvSpPr>
            <p:spPr bwMode="auto">
              <a:xfrm>
                <a:off x="3426" y="3105"/>
                <a:ext cx="329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V’</a:t>
                </a:r>
                <a:r>
                  <a:rPr lang="en-US" altLang="pt-BR" sz="2000" b="0" baseline="-30000">
                    <a:latin typeface="Times New Roman" pitchFamily="16" charset="0"/>
                  </a:rPr>
                  <a:t>3</a:t>
                </a:r>
              </a:p>
            </p:txBody>
          </p:sp>
          <p:sp>
            <p:nvSpPr>
              <p:cNvPr id="103466" name="Text Box 31"/>
              <p:cNvSpPr txBox="1">
                <a:spLocks noChangeArrowheads="1"/>
              </p:cNvSpPr>
              <p:nvPr/>
            </p:nvSpPr>
            <p:spPr bwMode="auto">
              <a:xfrm>
                <a:off x="3141" y="3201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4</a:t>
                </a:r>
              </a:p>
            </p:txBody>
          </p:sp>
        </p:grpSp>
        <p:grpSp>
          <p:nvGrpSpPr>
            <p:cNvPr id="103442" name="Group 32"/>
            <p:cNvGrpSpPr>
              <a:grpSpLocks/>
            </p:cNvGrpSpPr>
            <p:nvPr/>
          </p:nvGrpSpPr>
          <p:grpSpPr bwMode="auto">
            <a:xfrm>
              <a:off x="4353" y="1842"/>
              <a:ext cx="1154" cy="1645"/>
              <a:chOff x="4353" y="1842"/>
              <a:chExt cx="1154" cy="1645"/>
            </a:xfrm>
          </p:grpSpPr>
          <p:grpSp>
            <p:nvGrpSpPr>
              <p:cNvPr id="103455" name="Group 33"/>
              <p:cNvGrpSpPr>
                <a:grpSpLocks/>
              </p:cNvGrpSpPr>
              <p:nvPr/>
            </p:nvGrpSpPr>
            <p:grpSpPr bwMode="auto">
              <a:xfrm>
                <a:off x="4419" y="1842"/>
                <a:ext cx="1088" cy="1383"/>
                <a:chOff x="4419" y="1842"/>
                <a:chExt cx="1088" cy="1383"/>
              </a:xfrm>
            </p:grpSpPr>
            <p:sp>
              <p:nvSpPr>
                <p:cNvPr id="103458" name="AutoShape 34"/>
                <p:cNvSpPr>
                  <a:spLocks noChangeArrowheads="1"/>
                </p:cNvSpPr>
                <p:nvPr/>
              </p:nvSpPr>
              <p:spPr bwMode="auto">
                <a:xfrm>
                  <a:off x="4455" y="2474"/>
                  <a:ext cx="860" cy="715"/>
                </a:xfrm>
                <a:custGeom>
                  <a:avLst/>
                  <a:gdLst>
                    <a:gd name="T0" fmla="*/ 48 w 864"/>
                    <a:gd name="T1" fmla="*/ 685 h 720"/>
                    <a:gd name="T2" fmla="*/ 0 w 864"/>
                    <a:gd name="T3" fmla="*/ 48 h 720"/>
                    <a:gd name="T4" fmla="*/ 603 w 864"/>
                    <a:gd name="T5" fmla="*/ 0 h 720"/>
                    <a:gd name="T6" fmla="*/ 836 w 864"/>
                    <a:gd name="T7" fmla="*/ 501 h 720"/>
                    <a:gd name="T8" fmla="*/ 48 w 864"/>
                    <a:gd name="T9" fmla="*/ 685 h 72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864"/>
                    <a:gd name="T16" fmla="*/ 0 h 720"/>
                    <a:gd name="T17" fmla="*/ 864 w 864"/>
                    <a:gd name="T18" fmla="*/ 720 h 72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864" h="720">
                      <a:moveTo>
                        <a:pt x="48" y="720"/>
                      </a:moveTo>
                      <a:lnTo>
                        <a:pt x="0" y="48"/>
                      </a:lnTo>
                      <a:lnTo>
                        <a:pt x="624" y="0"/>
                      </a:lnTo>
                      <a:lnTo>
                        <a:pt x="864" y="528"/>
                      </a:lnTo>
                      <a:lnTo>
                        <a:pt x="48" y="720"/>
                      </a:lnTo>
                      <a:close/>
                    </a:path>
                  </a:pathLst>
                </a:custGeom>
                <a:solidFill>
                  <a:srgbClr val="00FF00"/>
                </a:solidFill>
                <a:ln w="12600">
                  <a:solidFill>
                    <a:srgbClr val="00FF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3459" name="Rectangle 35"/>
                <p:cNvSpPr>
                  <a:spLocks noChangeArrowheads="1"/>
                </p:cNvSpPr>
                <p:nvPr/>
              </p:nvSpPr>
              <p:spPr bwMode="auto">
                <a:xfrm>
                  <a:off x="4647" y="1842"/>
                  <a:ext cx="860" cy="1003"/>
                </a:xfrm>
                <a:prstGeom prst="rect">
                  <a:avLst/>
                </a:prstGeom>
                <a:noFill/>
                <a:ln w="19080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3460" name="Line 36"/>
                <p:cNvSpPr>
                  <a:spLocks noChangeShapeType="1"/>
                </p:cNvSpPr>
                <p:nvPr/>
              </p:nvSpPr>
              <p:spPr bwMode="auto">
                <a:xfrm flipH="1" flipV="1">
                  <a:off x="4450" y="2517"/>
                  <a:ext cx="54" cy="677"/>
                </a:xfrm>
                <a:prstGeom prst="line">
                  <a:avLst/>
                </a:prstGeom>
                <a:noFill/>
                <a:ln w="28440">
                  <a:solidFill>
                    <a:srgbClr val="FF0033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3461" name="Oval 37"/>
                <p:cNvSpPr>
                  <a:spLocks noChangeArrowheads="1"/>
                </p:cNvSpPr>
                <p:nvPr/>
              </p:nvSpPr>
              <p:spPr bwMode="auto">
                <a:xfrm>
                  <a:off x="4419" y="2486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  <p:sp>
              <p:nvSpPr>
                <p:cNvPr id="103462" name="Oval 38"/>
                <p:cNvSpPr>
                  <a:spLocks noChangeArrowheads="1"/>
                </p:cNvSpPr>
                <p:nvPr/>
              </p:nvSpPr>
              <p:spPr bwMode="auto">
                <a:xfrm>
                  <a:off x="4467" y="3157"/>
                  <a:ext cx="68" cy="68"/>
                </a:xfrm>
                <a:prstGeom prst="ellipse">
                  <a:avLst/>
                </a:prstGeom>
                <a:solidFill>
                  <a:srgbClr val="FFFFFF"/>
                </a:solidFill>
                <a:ln w="12600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pt-BR" altLang="pt-BR"/>
                </a:p>
              </p:txBody>
            </p:sp>
          </p:grpSp>
          <p:sp>
            <p:nvSpPr>
              <p:cNvPr id="103456" name="Text Box 39"/>
              <p:cNvSpPr txBox="1">
                <a:spLocks noChangeArrowheads="1"/>
              </p:cNvSpPr>
              <p:nvPr/>
            </p:nvSpPr>
            <p:spPr bwMode="auto">
              <a:xfrm>
                <a:off x="4364" y="3202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4</a:t>
                </a:r>
              </a:p>
            </p:txBody>
          </p:sp>
          <p:sp>
            <p:nvSpPr>
              <p:cNvPr id="103457" name="Text Box 40"/>
              <p:cNvSpPr txBox="1">
                <a:spLocks noChangeArrowheads="1"/>
              </p:cNvSpPr>
              <p:nvPr/>
            </p:nvSpPr>
            <p:spPr bwMode="auto">
              <a:xfrm>
                <a:off x="4353" y="2255"/>
                <a:ext cx="275" cy="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V</a:t>
                </a:r>
                <a:r>
                  <a:rPr lang="en-US" altLang="pt-BR" sz="2000" b="0" baseline="-30000">
                    <a:latin typeface="Times New Roman" pitchFamily="16" charset="0"/>
                  </a:rPr>
                  <a:t>1</a:t>
                </a:r>
              </a:p>
            </p:txBody>
          </p:sp>
        </p:grpSp>
        <p:grpSp>
          <p:nvGrpSpPr>
            <p:cNvPr id="103443" name="Group 41"/>
            <p:cNvGrpSpPr>
              <a:grpSpLocks/>
            </p:cNvGrpSpPr>
            <p:nvPr/>
          </p:nvGrpSpPr>
          <p:grpSpPr bwMode="auto">
            <a:xfrm>
              <a:off x="957" y="3527"/>
              <a:ext cx="951" cy="477"/>
              <a:chOff x="957" y="3527"/>
              <a:chExt cx="951" cy="477"/>
            </a:xfrm>
          </p:grpSpPr>
          <p:sp>
            <p:nvSpPr>
              <p:cNvPr id="103453" name="Text Box 42"/>
              <p:cNvSpPr txBox="1">
                <a:spLocks noChangeArrowheads="1"/>
              </p:cNvSpPr>
              <p:nvPr/>
            </p:nvSpPr>
            <p:spPr bwMode="auto">
              <a:xfrm>
                <a:off x="957" y="3527"/>
                <a:ext cx="951" cy="4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out         in</a:t>
                </a:r>
              </a:p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salve V’</a:t>
                </a:r>
                <a:r>
                  <a:rPr lang="en-US" altLang="pt-BR" sz="2000" b="0" baseline="-30000">
                    <a:latin typeface="Times New Roman" pitchFamily="16" charset="0"/>
                  </a:rPr>
                  <a:t>1</a:t>
                </a:r>
                <a:r>
                  <a:rPr lang="en-US" altLang="pt-BR" sz="2000" b="0">
                    <a:latin typeface="Times New Roman" pitchFamily="16" charset="0"/>
                  </a:rPr>
                  <a:t>, V</a:t>
                </a:r>
                <a:r>
                  <a:rPr lang="en-US" altLang="pt-BR" sz="2000" b="0" baseline="-30000">
                    <a:latin typeface="Times New Roman" pitchFamily="16" charset="0"/>
                  </a:rPr>
                  <a:t>2</a:t>
                </a:r>
              </a:p>
            </p:txBody>
          </p:sp>
          <p:sp>
            <p:nvSpPr>
              <p:cNvPr id="103454" name="Line 43"/>
              <p:cNvSpPr>
                <a:spLocks noChangeShapeType="1"/>
              </p:cNvSpPr>
              <p:nvPr/>
            </p:nvSpPr>
            <p:spPr bwMode="auto">
              <a:xfrm>
                <a:off x="1359" y="3662"/>
                <a:ext cx="272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3444" name="Group 44"/>
            <p:cNvGrpSpPr>
              <a:grpSpLocks/>
            </p:cNvGrpSpPr>
            <p:nvPr/>
          </p:nvGrpSpPr>
          <p:grpSpPr bwMode="auto">
            <a:xfrm>
              <a:off x="2297" y="3527"/>
              <a:ext cx="743" cy="477"/>
              <a:chOff x="2297" y="3527"/>
              <a:chExt cx="743" cy="477"/>
            </a:xfrm>
          </p:grpSpPr>
          <p:sp>
            <p:nvSpPr>
              <p:cNvPr id="103451" name="Text Box 45"/>
              <p:cNvSpPr txBox="1">
                <a:spLocks noChangeArrowheads="1"/>
              </p:cNvSpPr>
              <p:nvPr/>
            </p:nvSpPr>
            <p:spPr bwMode="auto">
              <a:xfrm>
                <a:off x="2297" y="3527"/>
                <a:ext cx="743" cy="4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in         in</a:t>
                </a:r>
              </a:p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salve V</a:t>
                </a:r>
                <a:r>
                  <a:rPr lang="en-US" altLang="pt-BR" sz="2000" b="0" baseline="-30000">
                    <a:latin typeface="Times New Roman" pitchFamily="16" charset="0"/>
                  </a:rPr>
                  <a:t>3</a:t>
                </a:r>
              </a:p>
            </p:txBody>
          </p:sp>
          <p:sp>
            <p:nvSpPr>
              <p:cNvPr id="103452" name="Line 46"/>
              <p:cNvSpPr>
                <a:spLocks noChangeShapeType="1"/>
              </p:cNvSpPr>
              <p:nvPr/>
            </p:nvSpPr>
            <p:spPr bwMode="auto">
              <a:xfrm>
                <a:off x="2535" y="3662"/>
                <a:ext cx="272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3445" name="Group 47"/>
            <p:cNvGrpSpPr>
              <a:grpSpLocks/>
            </p:cNvGrpSpPr>
            <p:nvPr/>
          </p:nvGrpSpPr>
          <p:grpSpPr bwMode="auto">
            <a:xfrm>
              <a:off x="3488" y="3527"/>
              <a:ext cx="833" cy="477"/>
              <a:chOff x="3488" y="3527"/>
              <a:chExt cx="833" cy="477"/>
            </a:xfrm>
          </p:grpSpPr>
          <p:sp>
            <p:nvSpPr>
              <p:cNvPr id="103449" name="Text Box 48"/>
              <p:cNvSpPr txBox="1">
                <a:spLocks noChangeArrowheads="1"/>
              </p:cNvSpPr>
              <p:nvPr/>
            </p:nvSpPr>
            <p:spPr bwMode="auto">
              <a:xfrm>
                <a:off x="3488" y="3527"/>
                <a:ext cx="833" cy="4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in         out</a:t>
                </a:r>
              </a:p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salve V’</a:t>
                </a:r>
                <a:r>
                  <a:rPr lang="en-US" altLang="pt-BR" sz="2000" b="0" baseline="-30000">
                    <a:latin typeface="Times New Roman" pitchFamily="16" charset="0"/>
                  </a:rPr>
                  <a:t>3</a:t>
                </a:r>
              </a:p>
            </p:txBody>
          </p:sp>
          <p:sp>
            <p:nvSpPr>
              <p:cNvPr id="103450" name="Line 49"/>
              <p:cNvSpPr>
                <a:spLocks noChangeShapeType="1"/>
              </p:cNvSpPr>
              <p:nvPr/>
            </p:nvSpPr>
            <p:spPr bwMode="auto">
              <a:xfrm>
                <a:off x="3723" y="3662"/>
                <a:ext cx="272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3446" name="Group 50"/>
            <p:cNvGrpSpPr>
              <a:grpSpLocks/>
            </p:cNvGrpSpPr>
            <p:nvPr/>
          </p:nvGrpSpPr>
          <p:grpSpPr bwMode="auto">
            <a:xfrm>
              <a:off x="4619" y="3527"/>
              <a:ext cx="923" cy="442"/>
              <a:chOff x="4619" y="3527"/>
              <a:chExt cx="923" cy="442"/>
            </a:xfrm>
          </p:grpSpPr>
          <p:sp>
            <p:nvSpPr>
              <p:cNvPr id="103447" name="Text Box 51"/>
              <p:cNvSpPr txBox="1">
                <a:spLocks noChangeArrowheads="1"/>
              </p:cNvSpPr>
              <p:nvPr/>
            </p:nvSpPr>
            <p:spPr bwMode="auto">
              <a:xfrm>
                <a:off x="4619" y="3527"/>
                <a:ext cx="923" cy="4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spAutoFit/>
              </a:bodyPr>
              <a:lstStyle>
                <a:lvl1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8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1pPr>
                <a:lvl2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2pPr>
                <a:lvl3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3pPr>
                <a:lvl4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4pPr>
                <a:lvl5pPr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5pPr>
                <a:lvl6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6pPr>
                <a:lvl7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7pPr>
                <a:lvl8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8pPr>
                <a:lvl9pPr>
                  <a:buChar char="»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000">
                    <a:solidFill>
                      <a:srgbClr val="FFFFFF"/>
                    </a:solidFill>
                    <a:latin typeface="Tahoma" pitchFamily="32" charset="0"/>
                    <a:ea typeface="新細明體" charset="-120"/>
                  </a:defRPr>
                </a:lvl9pPr>
              </a:lstStyle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out         out</a:t>
                </a:r>
              </a:p>
              <a:p>
                <a:pPr>
                  <a:buClrTx/>
                  <a:buFontTx/>
                  <a:buNone/>
                </a:pPr>
                <a:r>
                  <a:rPr lang="en-US" altLang="pt-BR" sz="2000" b="0">
                    <a:latin typeface="Times New Roman" pitchFamily="16" charset="0"/>
                  </a:rPr>
                  <a:t>salve  nada</a:t>
                </a:r>
              </a:p>
            </p:txBody>
          </p:sp>
          <p:sp>
            <p:nvSpPr>
              <p:cNvPr id="103448" name="Line 52"/>
              <p:cNvSpPr>
                <a:spLocks noChangeShapeType="1"/>
              </p:cNvSpPr>
              <p:nvPr/>
            </p:nvSpPr>
            <p:spPr bwMode="auto">
              <a:xfrm>
                <a:off x="4959" y="3662"/>
                <a:ext cx="272" cy="0"/>
              </a:xfrm>
              <a:prstGeom prst="line">
                <a:avLst/>
              </a:prstGeom>
              <a:noFill/>
              <a:ln w="19080">
                <a:solidFill>
                  <a:srgbClr val="FFFFFF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103428" name="Text Box 53"/>
          <p:cNvSpPr txBox="1">
            <a:spLocks noChangeArrowheads="1"/>
          </p:cNvSpPr>
          <p:nvPr/>
        </p:nvSpPr>
        <p:spPr bwMode="auto">
          <a:xfrm>
            <a:off x="274638" y="946150"/>
            <a:ext cx="8183562" cy="94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l">
              <a:buClrTx/>
              <a:buFontTx/>
              <a:buNone/>
            </a:pPr>
            <a:r>
              <a:rPr lang="en-US" altLang="pt-BR" b="0">
                <a:solidFill>
                  <a:srgbClr val="FFFC6F"/>
                </a:solidFill>
              </a:rPr>
              <a:t>Clipping de Polígonos  de Sutherland-Hodgeman</a:t>
            </a: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0" y="2708275"/>
            <a:ext cx="7380288" cy="2808288"/>
            <a:chOff x="1" y="2708920"/>
            <a:chExt cx="7380311" cy="2808312"/>
          </a:xfrm>
        </p:grpSpPr>
        <p:grpSp>
          <p:nvGrpSpPr>
            <p:cNvPr id="103433" name="Group 3"/>
            <p:cNvGrpSpPr>
              <a:grpSpLocks/>
            </p:cNvGrpSpPr>
            <p:nvPr/>
          </p:nvGrpSpPr>
          <p:grpSpPr bwMode="auto">
            <a:xfrm>
              <a:off x="1585913" y="2708920"/>
              <a:ext cx="5794399" cy="2808312"/>
              <a:chOff x="1585913" y="2708920"/>
              <a:chExt cx="5794399" cy="2808312"/>
            </a:xfrm>
          </p:grpSpPr>
          <p:cxnSp>
            <p:nvCxnSpPr>
              <p:cNvPr id="103435" name="Straight Connector 54"/>
              <p:cNvCxnSpPr>
                <a:cxnSpLocks noChangeShapeType="1"/>
              </p:cNvCxnSpPr>
              <p:nvPr/>
            </p:nvCxnSpPr>
            <p:spPr bwMode="auto">
              <a:xfrm>
                <a:off x="1585913" y="2715230"/>
                <a:ext cx="2695" cy="2802002"/>
              </a:xfrm>
              <a:prstGeom prst="line">
                <a:avLst/>
              </a:prstGeom>
              <a:noFill/>
              <a:ln w="25400" algn="ctr">
                <a:solidFill>
                  <a:srgbClr val="FFFF00"/>
                </a:solidFill>
                <a:prstDash val="sysDash"/>
                <a:round/>
                <a:headEnd/>
                <a:tailEnd/>
              </a:ln>
            </p:spPr>
          </p:cxnSp>
          <p:cxnSp>
            <p:nvCxnSpPr>
              <p:cNvPr id="103436" name="Straight Connector 56"/>
              <p:cNvCxnSpPr>
                <a:cxnSpLocks noChangeShapeType="1"/>
              </p:cNvCxnSpPr>
              <p:nvPr/>
            </p:nvCxnSpPr>
            <p:spPr bwMode="auto">
              <a:xfrm>
                <a:off x="3561193" y="2708920"/>
                <a:ext cx="2695" cy="2802002"/>
              </a:xfrm>
              <a:prstGeom prst="line">
                <a:avLst/>
              </a:prstGeom>
              <a:noFill/>
              <a:ln w="25400" algn="ctr">
                <a:solidFill>
                  <a:srgbClr val="FFFF00"/>
                </a:solidFill>
                <a:prstDash val="sysDash"/>
                <a:round/>
                <a:headEnd/>
                <a:tailEnd/>
              </a:ln>
            </p:spPr>
          </p:cxnSp>
          <p:cxnSp>
            <p:nvCxnSpPr>
              <p:cNvPr id="103437" name="Straight Connector 57"/>
              <p:cNvCxnSpPr>
                <a:cxnSpLocks noChangeShapeType="1"/>
              </p:cNvCxnSpPr>
              <p:nvPr/>
            </p:nvCxnSpPr>
            <p:spPr bwMode="auto">
              <a:xfrm>
                <a:off x="5478113" y="2708920"/>
                <a:ext cx="2695" cy="2802002"/>
              </a:xfrm>
              <a:prstGeom prst="line">
                <a:avLst/>
              </a:prstGeom>
              <a:noFill/>
              <a:ln w="25400" algn="ctr">
                <a:solidFill>
                  <a:srgbClr val="FFFF00"/>
                </a:solidFill>
                <a:prstDash val="sysDash"/>
                <a:round/>
                <a:headEnd/>
                <a:tailEnd/>
              </a:ln>
            </p:spPr>
          </p:cxnSp>
          <p:cxnSp>
            <p:nvCxnSpPr>
              <p:cNvPr id="103438" name="Straight Connector 58"/>
              <p:cNvCxnSpPr>
                <a:cxnSpLocks noChangeShapeType="1"/>
              </p:cNvCxnSpPr>
              <p:nvPr/>
            </p:nvCxnSpPr>
            <p:spPr bwMode="auto">
              <a:xfrm>
                <a:off x="7377617" y="2708920"/>
                <a:ext cx="2695" cy="2802002"/>
              </a:xfrm>
              <a:prstGeom prst="line">
                <a:avLst/>
              </a:prstGeom>
              <a:noFill/>
              <a:ln w="25400" algn="ctr">
                <a:solidFill>
                  <a:srgbClr val="FFFF00"/>
                </a:solidFill>
                <a:prstDash val="sysDash"/>
                <a:round/>
                <a:headEnd/>
                <a:tailEnd/>
              </a:ln>
            </p:spPr>
          </p:cxnSp>
        </p:grpSp>
        <p:sp>
          <p:nvSpPr>
            <p:cNvPr id="5" name="Right Arrow Callout 4"/>
            <p:cNvSpPr/>
            <p:nvPr/>
          </p:nvSpPr>
          <p:spPr bwMode="auto">
            <a:xfrm>
              <a:off x="1" y="2924822"/>
              <a:ext cx="1374779" cy="1241436"/>
            </a:xfrm>
            <a:prstGeom prst="rightArrowCallout">
              <a:avLst>
                <a:gd name="adj1" fmla="val 14320"/>
                <a:gd name="adj2" fmla="val 25000"/>
                <a:gd name="adj3" fmla="val 18325"/>
                <a:gd name="adj4" fmla="val 64977"/>
              </a:avLst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r>
                <a:rPr lang="pt-BR" sz="1800" dirty="0">
                  <a:latin typeface="+mj-lt"/>
                </a:rPr>
                <a:t>Clip </a:t>
              </a:r>
              <a:r>
                <a:rPr lang="pt-BR" sz="1600" dirty="0">
                  <a:latin typeface="+mj-lt"/>
                </a:rPr>
                <a:t>contra </a:t>
              </a:r>
              <a:r>
                <a:rPr lang="pt-BR" sz="1800" dirty="0">
                  <a:solidFill>
                    <a:srgbClr val="FFFF00"/>
                  </a:solidFill>
                  <a:latin typeface="+mj-lt"/>
                </a:rPr>
                <a:t>reta oeste!</a:t>
              </a:r>
            </a:p>
          </p:txBody>
        </p:sp>
      </p:grpSp>
      <p:grpSp>
        <p:nvGrpSpPr>
          <p:cNvPr id="8" name="Group 7"/>
          <p:cNvGrpSpPr>
            <a:grpSpLocks/>
          </p:cNvGrpSpPr>
          <p:nvPr/>
        </p:nvGrpSpPr>
        <p:grpSpPr bwMode="auto">
          <a:xfrm>
            <a:off x="7059613" y="3946525"/>
            <a:ext cx="1365250" cy="1206500"/>
            <a:chOff x="9628443" y="5063574"/>
            <a:chExt cx="1365251" cy="1207070"/>
          </a:xfrm>
        </p:grpSpPr>
        <p:sp>
          <p:nvSpPr>
            <p:cNvPr id="103431" name="AutoShape 34"/>
            <p:cNvSpPr>
              <a:spLocks noChangeArrowheads="1"/>
            </p:cNvSpPr>
            <p:nvPr/>
          </p:nvSpPr>
          <p:spPr bwMode="auto">
            <a:xfrm>
              <a:off x="9628444" y="5063575"/>
              <a:ext cx="1365250" cy="1135061"/>
            </a:xfrm>
            <a:custGeom>
              <a:avLst/>
              <a:gdLst>
                <a:gd name="T0" fmla="*/ 75847 w 864"/>
                <a:gd name="T1" fmla="*/ 1087767 h 720"/>
                <a:gd name="T2" fmla="*/ 0 w 864"/>
                <a:gd name="T3" fmla="*/ 75671 h 720"/>
                <a:gd name="T4" fmla="*/ 957571 w 864"/>
                <a:gd name="T5" fmla="*/ 0 h 720"/>
                <a:gd name="T6" fmla="*/ 1327326 w 864"/>
                <a:gd name="T7" fmla="*/ 794543 h 720"/>
                <a:gd name="T8" fmla="*/ 75847 w 864"/>
                <a:gd name="T9" fmla="*/ 1087767 h 72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4"/>
                <a:gd name="T16" fmla="*/ 0 h 720"/>
                <a:gd name="T17" fmla="*/ 864 w 864"/>
                <a:gd name="T18" fmla="*/ 720 h 72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4" h="720">
                  <a:moveTo>
                    <a:pt x="48" y="720"/>
                  </a:moveTo>
                  <a:lnTo>
                    <a:pt x="0" y="48"/>
                  </a:lnTo>
                  <a:lnTo>
                    <a:pt x="624" y="0"/>
                  </a:lnTo>
                  <a:lnTo>
                    <a:pt x="864" y="528"/>
                  </a:lnTo>
                  <a:lnTo>
                    <a:pt x="48" y="720"/>
                  </a:lnTo>
                  <a:close/>
                </a:path>
              </a:pathLst>
            </a:custGeom>
            <a:solidFill>
              <a:srgbClr val="00FF00"/>
            </a:solidFill>
            <a:ln w="12600">
              <a:solidFill>
                <a:srgbClr val="00FF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3432" name="Rectangle 6"/>
            <p:cNvSpPr>
              <a:spLocks noChangeArrowheads="1"/>
            </p:cNvSpPr>
            <p:nvPr/>
          </p:nvSpPr>
          <p:spPr bwMode="auto">
            <a:xfrm>
              <a:off x="9628443" y="5063574"/>
              <a:ext cx="313999" cy="12070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Text Box 1"/>
          <p:cNvSpPr txBox="1">
            <a:spLocks noChangeArrowheads="1"/>
          </p:cNvSpPr>
          <p:nvPr/>
        </p:nvSpPr>
        <p:spPr bwMode="auto">
          <a:xfrm>
            <a:off x="307975" y="1554163"/>
            <a:ext cx="853122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500" b="0"/>
              <a:t>Desenvolvido para identificação de superfícies visíveis;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200" b="0"/>
              <a:t>Pode ser aplicado a uma região de clipagem arbitrária;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sz="2200" b="0"/>
              <a:t>Pode ser usado para seguir as bordas de qualquer coisa com qualquer formato.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sz="2500" b="0"/>
              <a:t>Se processamos em sentido horário procedemos assim:</a:t>
            </a:r>
          </a:p>
          <a:p>
            <a:pPr lvl="1" algn="just">
              <a:spcBef>
                <a:spcPts val="700"/>
              </a:spcBef>
              <a:buClr>
                <a:srgbClr val="FFFF99"/>
              </a:buClr>
              <a:buSzPct val="45000"/>
              <a:buFont typeface="Wingdings" charset="2"/>
              <a:buChar char=""/>
            </a:pPr>
            <a:r>
              <a:rPr lang="en-US" altLang="pt-BR" sz="2200" b="0"/>
              <a:t>Para um par de vértices de fora para dentro, </a:t>
            </a:r>
            <a:r>
              <a:rPr lang="en-US" altLang="pt-BR" sz="2200" b="0">
                <a:solidFill>
                  <a:srgbClr val="00FF00"/>
                </a:solidFill>
              </a:rPr>
              <a:t>siga a borda do polígono</a:t>
            </a:r>
            <a:r>
              <a:rPr lang="en-US" altLang="pt-BR" sz="2200" b="0"/>
              <a:t>;</a:t>
            </a:r>
          </a:p>
          <a:p>
            <a:pPr lvl="1" algn="just">
              <a:spcBef>
                <a:spcPts val="700"/>
              </a:spcBef>
              <a:buClr>
                <a:srgbClr val="FFFF99"/>
              </a:buClr>
              <a:buSzPct val="45000"/>
              <a:buFont typeface="Wingdings" charset="2"/>
              <a:buChar char=""/>
            </a:pPr>
            <a:r>
              <a:rPr lang="en-US" altLang="pt-BR" sz="2200" b="0"/>
              <a:t>Para um par de vértices de dentro para fora,  </a:t>
            </a:r>
            <a:r>
              <a:rPr lang="en-US" altLang="pt-BR" sz="2200" b="0">
                <a:solidFill>
                  <a:srgbClr val="00FF00"/>
                </a:solidFill>
              </a:rPr>
              <a:t>siga a borda da window </a:t>
            </a:r>
            <a:r>
              <a:rPr lang="en-US" altLang="pt-BR" sz="2200" b="0"/>
              <a:t>no sentido horário.</a:t>
            </a:r>
          </a:p>
        </p:txBody>
      </p:sp>
      <p:sp>
        <p:nvSpPr>
          <p:cNvPr id="95234" name="Text Box 2"/>
          <p:cNvSpPr txBox="1">
            <a:spLocks noChangeArrowheads="1"/>
          </p:cNvSpPr>
          <p:nvPr/>
        </p:nvSpPr>
        <p:spPr bwMode="auto">
          <a:xfrm>
            <a:off x="234950" y="1096963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700" b="0">
                <a:solidFill>
                  <a:srgbClr val="FFFC6F"/>
                </a:solidFill>
                <a:latin typeface="Tahoma" pitchFamily="32" charset="0"/>
                <a:ea typeface="+mn-ea"/>
              </a:rPr>
              <a:t>Clipping de Polígonos  de </a:t>
            </a:r>
            <a:r>
              <a:rPr lang="en-US" sz="27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Weiler-Atherton</a:t>
            </a:r>
          </a:p>
        </p:txBody>
      </p:sp>
      <p:sp>
        <p:nvSpPr>
          <p:cNvPr id="104452" name="Text Box 3"/>
          <p:cNvSpPr txBox="1">
            <a:spLocks noChangeArrowheads="1"/>
          </p:cNvSpPr>
          <p:nvPr/>
        </p:nvSpPr>
        <p:spPr bwMode="auto">
          <a:xfrm>
            <a:off x="409575" y="1258888"/>
            <a:ext cx="180975" cy="395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2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2736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069743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Text Box 1"/>
          <p:cNvSpPr txBox="1">
            <a:spLocks noChangeArrowheads="1"/>
          </p:cNvSpPr>
          <p:nvPr/>
        </p:nvSpPr>
        <p:spPr bwMode="auto">
          <a:xfrm>
            <a:off x="247650" y="1185863"/>
            <a:ext cx="8210550" cy="5191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Clipagem de Polígonos de Weiler-Atherton</a:t>
            </a:r>
          </a:p>
        </p:txBody>
      </p:sp>
      <p:grpSp>
        <p:nvGrpSpPr>
          <p:cNvPr id="105475" name="Group 2"/>
          <p:cNvGrpSpPr>
            <a:grpSpLocks/>
          </p:cNvGrpSpPr>
          <p:nvPr/>
        </p:nvGrpSpPr>
        <p:grpSpPr bwMode="auto">
          <a:xfrm>
            <a:off x="5734050" y="2533650"/>
            <a:ext cx="2603500" cy="3194050"/>
            <a:chOff x="3612" y="1596"/>
            <a:chExt cx="1640" cy="2012"/>
          </a:xfrm>
        </p:grpSpPr>
        <p:sp>
          <p:nvSpPr>
            <p:cNvPr id="105501" name="AutoShape 3"/>
            <p:cNvSpPr>
              <a:spLocks noChangeArrowheads="1"/>
            </p:cNvSpPr>
            <p:nvPr/>
          </p:nvSpPr>
          <p:spPr bwMode="auto">
            <a:xfrm>
              <a:off x="3612" y="2844"/>
              <a:ext cx="956" cy="524"/>
            </a:xfrm>
            <a:custGeom>
              <a:avLst/>
              <a:gdLst>
                <a:gd name="T0" fmla="*/ 932 w 960"/>
                <a:gd name="T1" fmla="*/ 500 h 528"/>
                <a:gd name="T2" fmla="*/ 0 w 960"/>
                <a:gd name="T3" fmla="*/ 454 h 528"/>
                <a:gd name="T4" fmla="*/ 0 w 960"/>
                <a:gd name="T5" fmla="*/ 0 h 528"/>
                <a:gd name="T6" fmla="*/ 932 w 960"/>
                <a:gd name="T7" fmla="*/ 500 h 5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60"/>
                <a:gd name="T13" fmla="*/ 0 h 528"/>
                <a:gd name="T14" fmla="*/ 960 w 960"/>
                <a:gd name="T15" fmla="*/ 528 h 5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60" h="528">
                  <a:moveTo>
                    <a:pt x="960" y="528"/>
                  </a:moveTo>
                  <a:lnTo>
                    <a:pt x="0" y="480"/>
                  </a:lnTo>
                  <a:lnTo>
                    <a:pt x="0" y="0"/>
                  </a:lnTo>
                  <a:lnTo>
                    <a:pt x="960" y="528"/>
                  </a:lnTo>
                  <a:close/>
                </a:path>
              </a:pathLst>
            </a:custGeom>
            <a:solidFill>
              <a:srgbClr val="FF99FF"/>
            </a:solidFill>
            <a:ln w="12600">
              <a:solidFill>
                <a:srgbClr val="3333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5502" name="AutoShape 4"/>
            <p:cNvSpPr>
              <a:spLocks noChangeArrowheads="1"/>
            </p:cNvSpPr>
            <p:nvPr/>
          </p:nvSpPr>
          <p:spPr bwMode="auto">
            <a:xfrm>
              <a:off x="3612" y="1836"/>
              <a:ext cx="1160" cy="728"/>
            </a:xfrm>
            <a:custGeom>
              <a:avLst/>
              <a:gdLst>
                <a:gd name="T0" fmla="*/ 0 w 1164"/>
                <a:gd name="T1" fmla="*/ 704 h 732"/>
                <a:gd name="T2" fmla="*/ 0 w 1164"/>
                <a:gd name="T3" fmla="*/ 60 h 732"/>
                <a:gd name="T4" fmla="*/ 998 w 1164"/>
                <a:gd name="T5" fmla="*/ 0 h 732"/>
                <a:gd name="T6" fmla="*/ 1136 w 1164"/>
                <a:gd name="T7" fmla="*/ 459 h 732"/>
                <a:gd name="T8" fmla="*/ 0 w 1164"/>
                <a:gd name="T9" fmla="*/ 704 h 7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64"/>
                <a:gd name="T16" fmla="*/ 0 h 732"/>
                <a:gd name="T17" fmla="*/ 1164 w 1164"/>
                <a:gd name="T18" fmla="*/ 732 h 7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64" h="732">
                  <a:moveTo>
                    <a:pt x="0" y="732"/>
                  </a:moveTo>
                  <a:lnTo>
                    <a:pt x="0" y="60"/>
                  </a:lnTo>
                  <a:lnTo>
                    <a:pt x="1020" y="0"/>
                  </a:lnTo>
                  <a:lnTo>
                    <a:pt x="1164" y="480"/>
                  </a:lnTo>
                  <a:lnTo>
                    <a:pt x="0" y="732"/>
                  </a:lnTo>
                  <a:close/>
                </a:path>
              </a:pathLst>
            </a:custGeom>
            <a:solidFill>
              <a:srgbClr val="FF99FF"/>
            </a:solidFill>
            <a:ln w="12600">
              <a:solidFill>
                <a:srgbClr val="3333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5503" name="Rectangle 5"/>
            <p:cNvSpPr>
              <a:spLocks noChangeArrowheads="1"/>
            </p:cNvSpPr>
            <p:nvPr/>
          </p:nvSpPr>
          <p:spPr bwMode="auto">
            <a:xfrm>
              <a:off x="3612" y="1596"/>
              <a:ext cx="1640" cy="2012"/>
            </a:xfrm>
            <a:prstGeom prst="rect">
              <a:avLst/>
            </a:prstGeom>
            <a:noFill/>
            <a:ln w="1908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</p:grpSp>
      <p:grpSp>
        <p:nvGrpSpPr>
          <p:cNvPr id="105476" name="Group 6"/>
          <p:cNvGrpSpPr>
            <a:grpSpLocks/>
          </p:cNvGrpSpPr>
          <p:nvPr/>
        </p:nvGrpSpPr>
        <p:grpSpPr bwMode="auto">
          <a:xfrm>
            <a:off x="976313" y="2514600"/>
            <a:ext cx="4276725" cy="3194050"/>
            <a:chOff x="615" y="1584"/>
            <a:chExt cx="2694" cy="2012"/>
          </a:xfrm>
        </p:grpSpPr>
        <p:sp>
          <p:nvSpPr>
            <p:cNvPr id="105478" name="Rectangle 7"/>
            <p:cNvSpPr>
              <a:spLocks noChangeArrowheads="1"/>
            </p:cNvSpPr>
            <p:nvPr/>
          </p:nvSpPr>
          <p:spPr bwMode="auto">
            <a:xfrm>
              <a:off x="1668" y="1584"/>
              <a:ext cx="1641" cy="2012"/>
            </a:xfrm>
            <a:prstGeom prst="rect">
              <a:avLst/>
            </a:prstGeom>
            <a:noFill/>
            <a:ln w="1908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5479" name="AutoShape 8"/>
            <p:cNvSpPr>
              <a:spLocks noChangeArrowheads="1"/>
            </p:cNvSpPr>
            <p:nvPr/>
          </p:nvSpPr>
          <p:spPr bwMode="auto">
            <a:xfrm>
              <a:off x="912" y="1824"/>
              <a:ext cx="1917" cy="1532"/>
            </a:xfrm>
            <a:custGeom>
              <a:avLst/>
              <a:gdLst>
                <a:gd name="T0" fmla="*/ 0 w 1920"/>
                <a:gd name="T1" fmla="*/ 1412 h 1536"/>
                <a:gd name="T2" fmla="*/ 144 w 1920"/>
                <a:gd name="T3" fmla="*/ 96 h 1536"/>
                <a:gd name="T4" fmla="*/ 1755 w 1920"/>
                <a:gd name="T5" fmla="*/ 0 h 1536"/>
                <a:gd name="T6" fmla="*/ 1899 w 1920"/>
                <a:gd name="T7" fmla="*/ 473 h 1536"/>
                <a:gd name="T8" fmla="*/ 377 w 1920"/>
                <a:gd name="T9" fmla="*/ 802 h 1536"/>
                <a:gd name="T10" fmla="*/ 1707 w 1920"/>
                <a:gd name="T11" fmla="*/ 1508 h 1536"/>
                <a:gd name="T12" fmla="*/ 0 w 1920"/>
                <a:gd name="T13" fmla="*/ 1412 h 1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920"/>
                <a:gd name="T22" fmla="*/ 0 h 1536"/>
                <a:gd name="T23" fmla="*/ 1920 w 1920"/>
                <a:gd name="T24" fmla="*/ 1536 h 1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920" h="1536">
                  <a:moveTo>
                    <a:pt x="0" y="1440"/>
                  </a:moveTo>
                  <a:lnTo>
                    <a:pt x="144" y="96"/>
                  </a:lnTo>
                  <a:lnTo>
                    <a:pt x="1776" y="0"/>
                  </a:lnTo>
                  <a:lnTo>
                    <a:pt x="1920" y="480"/>
                  </a:lnTo>
                  <a:lnTo>
                    <a:pt x="384" y="816"/>
                  </a:lnTo>
                  <a:lnTo>
                    <a:pt x="1728" y="1536"/>
                  </a:lnTo>
                  <a:lnTo>
                    <a:pt x="0" y="1440"/>
                  </a:lnTo>
                  <a:close/>
                </a:path>
              </a:pathLst>
            </a:custGeom>
            <a:noFill/>
            <a:ln w="28440">
              <a:solidFill>
                <a:srgbClr val="FF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5480" name="Text Box 9"/>
            <p:cNvSpPr txBox="1">
              <a:spLocks noChangeArrowheads="1"/>
            </p:cNvSpPr>
            <p:nvPr/>
          </p:nvSpPr>
          <p:spPr bwMode="auto">
            <a:xfrm>
              <a:off x="759" y="1771"/>
              <a:ext cx="302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V</a:t>
              </a:r>
              <a:r>
                <a:rPr lang="en-US" altLang="pt-BR" sz="2000" b="0" baseline="-30000"/>
                <a:t>1</a:t>
              </a:r>
            </a:p>
          </p:txBody>
        </p:sp>
        <p:sp>
          <p:nvSpPr>
            <p:cNvPr id="105481" name="Text Box 10"/>
            <p:cNvSpPr txBox="1">
              <a:spLocks noChangeArrowheads="1"/>
            </p:cNvSpPr>
            <p:nvPr/>
          </p:nvSpPr>
          <p:spPr bwMode="auto">
            <a:xfrm>
              <a:off x="1330" y="1629"/>
              <a:ext cx="363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V’</a:t>
              </a:r>
              <a:r>
                <a:rPr lang="en-US" altLang="pt-BR" sz="2000" b="0" baseline="-30000"/>
                <a:t>1</a:t>
              </a:r>
            </a:p>
          </p:txBody>
        </p:sp>
        <p:sp>
          <p:nvSpPr>
            <p:cNvPr id="105482" name="Text Box 11"/>
            <p:cNvSpPr txBox="1">
              <a:spLocks noChangeArrowheads="1"/>
            </p:cNvSpPr>
            <p:nvPr/>
          </p:nvSpPr>
          <p:spPr bwMode="auto">
            <a:xfrm>
              <a:off x="2631" y="1627"/>
              <a:ext cx="302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V</a:t>
              </a:r>
              <a:r>
                <a:rPr lang="en-US" altLang="pt-BR" sz="2000" b="0" baseline="-30000"/>
                <a:t>2</a:t>
              </a:r>
            </a:p>
          </p:txBody>
        </p:sp>
        <p:sp>
          <p:nvSpPr>
            <p:cNvPr id="105483" name="Text Box 12"/>
            <p:cNvSpPr txBox="1">
              <a:spLocks noChangeArrowheads="1"/>
            </p:cNvSpPr>
            <p:nvPr/>
          </p:nvSpPr>
          <p:spPr bwMode="auto">
            <a:xfrm>
              <a:off x="2824" y="2155"/>
              <a:ext cx="302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V</a:t>
              </a:r>
              <a:r>
                <a:rPr lang="en-US" altLang="pt-BR" sz="2000" b="0" baseline="-30000"/>
                <a:t>3</a:t>
              </a:r>
            </a:p>
          </p:txBody>
        </p:sp>
        <p:sp>
          <p:nvSpPr>
            <p:cNvPr id="105484" name="Text Box 13"/>
            <p:cNvSpPr txBox="1">
              <a:spLocks noChangeArrowheads="1"/>
            </p:cNvSpPr>
            <p:nvPr/>
          </p:nvSpPr>
          <p:spPr bwMode="auto">
            <a:xfrm>
              <a:off x="1618" y="2253"/>
              <a:ext cx="363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V’</a:t>
              </a:r>
              <a:r>
                <a:rPr lang="en-US" altLang="pt-BR" sz="2000" b="0" baseline="-30000"/>
                <a:t>3</a:t>
              </a:r>
            </a:p>
          </p:txBody>
        </p:sp>
        <p:sp>
          <p:nvSpPr>
            <p:cNvPr id="105485" name="Text Box 14"/>
            <p:cNvSpPr txBox="1">
              <a:spLocks noChangeArrowheads="1"/>
            </p:cNvSpPr>
            <p:nvPr/>
          </p:nvSpPr>
          <p:spPr bwMode="auto">
            <a:xfrm>
              <a:off x="1047" y="2539"/>
              <a:ext cx="302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V</a:t>
              </a:r>
              <a:r>
                <a:rPr lang="en-US" altLang="pt-BR" sz="2000" b="0" baseline="-30000"/>
                <a:t>4</a:t>
              </a:r>
            </a:p>
          </p:txBody>
        </p:sp>
        <p:sp>
          <p:nvSpPr>
            <p:cNvPr id="105486" name="Text Box 15"/>
            <p:cNvSpPr txBox="1">
              <a:spLocks noChangeArrowheads="1"/>
            </p:cNvSpPr>
            <p:nvPr/>
          </p:nvSpPr>
          <p:spPr bwMode="auto">
            <a:xfrm>
              <a:off x="1666" y="2685"/>
              <a:ext cx="363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V’</a:t>
              </a:r>
              <a:r>
                <a:rPr lang="en-US" altLang="pt-BR" sz="2000" b="0" baseline="-30000"/>
                <a:t>4</a:t>
              </a:r>
            </a:p>
          </p:txBody>
        </p:sp>
        <p:sp>
          <p:nvSpPr>
            <p:cNvPr id="105487" name="Text Box 16"/>
            <p:cNvSpPr txBox="1">
              <a:spLocks noChangeArrowheads="1"/>
            </p:cNvSpPr>
            <p:nvPr/>
          </p:nvSpPr>
          <p:spPr bwMode="auto">
            <a:xfrm>
              <a:off x="2631" y="3211"/>
              <a:ext cx="302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V</a:t>
              </a:r>
              <a:r>
                <a:rPr lang="en-US" altLang="pt-BR" sz="2000" b="0" baseline="-30000"/>
                <a:t>5</a:t>
              </a:r>
            </a:p>
          </p:txBody>
        </p:sp>
        <p:sp>
          <p:nvSpPr>
            <p:cNvPr id="105488" name="Text Box 17"/>
            <p:cNvSpPr txBox="1">
              <a:spLocks noChangeArrowheads="1"/>
            </p:cNvSpPr>
            <p:nvPr/>
          </p:nvSpPr>
          <p:spPr bwMode="auto">
            <a:xfrm>
              <a:off x="1330" y="3309"/>
              <a:ext cx="363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V’</a:t>
              </a:r>
              <a:r>
                <a:rPr lang="en-US" altLang="pt-BR" sz="2000" b="0" baseline="-30000"/>
                <a:t>5</a:t>
              </a:r>
            </a:p>
          </p:txBody>
        </p:sp>
        <p:sp>
          <p:nvSpPr>
            <p:cNvPr id="105489" name="Text Box 18"/>
            <p:cNvSpPr txBox="1">
              <a:spLocks noChangeArrowheads="1"/>
            </p:cNvSpPr>
            <p:nvPr/>
          </p:nvSpPr>
          <p:spPr bwMode="auto">
            <a:xfrm>
              <a:off x="615" y="3115"/>
              <a:ext cx="302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/>
                <a:t>V</a:t>
              </a:r>
              <a:r>
                <a:rPr lang="en-US" altLang="pt-BR" sz="2000" b="0" baseline="-30000"/>
                <a:t>6</a:t>
              </a:r>
            </a:p>
          </p:txBody>
        </p:sp>
        <p:sp>
          <p:nvSpPr>
            <p:cNvPr id="105490" name="Oval 19"/>
            <p:cNvSpPr>
              <a:spLocks noChangeArrowheads="1"/>
            </p:cNvSpPr>
            <p:nvPr/>
          </p:nvSpPr>
          <p:spPr bwMode="auto">
            <a:xfrm>
              <a:off x="1032" y="1872"/>
              <a:ext cx="80" cy="80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5491" name="Oval 20"/>
            <p:cNvSpPr>
              <a:spLocks noChangeArrowheads="1"/>
            </p:cNvSpPr>
            <p:nvPr/>
          </p:nvSpPr>
          <p:spPr bwMode="auto">
            <a:xfrm>
              <a:off x="1620" y="1848"/>
              <a:ext cx="80" cy="80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5492" name="Oval 21"/>
            <p:cNvSpPr>
              <a:spLocks noChangeArrowheads="1"/>
            </p:cNvSpPr>
            <p:nvPr/>
          </p:nvSpPr>
          <p:spPr bwMode="auto">
            <a:xfrm>
              <a:off x="864" y="3240"/>
              <a:ext cx="80" cy="80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5493" name="Oval 22"/>
            <p:cNvSpPr>
              <a:spLocks noChangeArrowheads="1"/>
            </p:cNvSpPr>
            <p:nvPr/>
          </p:nvSpPr>
          <p:spPr bwMode="auto">
            <a:xfrm>
              <a:off x="2641" y="1788"/>
              <a:ext cx="80" cy="80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5494" name="Oval 23"/>
            <p:cNvSpPr>
              <a:spLocks noChangeArrowheads="1"/>
            </p:cNvSpPr>
            <p:nvPr/>
          </p:nvSpPr>
          <p:spPr bwMode="auto">
            <a:xfrm>
              <a:off x="1620" y="2508"/>
              <a:ext cx="80" cy="80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5495" name="Oval 24"/>
            <p:cNvSpPr>
              <a:spLocks noChangeArrowheads="1"/>
            </p:cNvSpPr>
            <p:nvPr/>
          </p:nvSpPr>
          <p:spPr bwMode="auto">
            <a:xfrm>
              <a:off x="2773" y="2244"/>
              <a:ext cx="80" cy="80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5496" name="Oval 25"/>
            <p:cNvSpPr>
              <a:spLocks noChangeArrowheads="1"/>
            </p:cNvSpPr>
            <p:nvPr/>
          </p:nvSpPr>
          <p:spPr bwMode="auto">
            <a:xfrm>
              <a:off x="1620" y="3276"/>
              <a:ext cx="80" cy="80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5497" name="Oval 26"/>
            <p:cNvSpPr>
              <a:spLocks noChangeArrowheads="1"/>
            </p:cNvSpPr>
            <p:nvPr/>
          </p:nvSpPr>
          <p:spPr bwMode="auto">
            <a:xfrm>
              <a:off x="2581" y="3312"/>
              <a:ext cx="80" cy="80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5498" name="Oval 27"/>
            <p:cNvSpPr>
              <a:spLocks noChangeArrowheads="1"/>
            </p:cNvSpPr>
            <p:nvPr/>
          </p:nvSpPr>
          <p:spPr bwMode="auto">
            <a:xfrm>
              <a:off x="1284" y="2616"/>
              <a:ext cx="80" cy="80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5499" name="Oval 28"/>
            <p:cNvSpPr>
              <a:spLocks noChangeArrowheads="1"/>
            </p:cNvSpPr>
            <p:nvPr/>
          </p:nvSpPr>
          <p:spPr bwMode="auto">
            <a:xfrm>
              <a:off x="1632" y="2808"/>
              <a:ext cx="80" cy="80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5500" name="Text Box 29"/>
            <p:cNvSpPr txBox="1">
              <a:spLocks noChangeArrowheads="1"/>
            </p:cNvSpPr>
            <p:nvPr/>
          </p:nvSpPr>
          <p:spPr bwMode="auto">
            <a:xfrm>
              <a:off x="3157" y="3115"/>
              <a:ext cx="112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pt-BR" altLang="pt-BR"/>
            </a:p>
          </p:txBody>
        </p:sp>
      </p:grpSp>
      <p:sp>
        <p:nvSpPr>
          <p:cNvPr id="105477" name="Text Box 30"/>
          <p:cNvSpPr txBox="1">
            <a:spLocks noChangeArrowheads="1"/>
          </p:cNvSpPr>
          <p:nvPr/>
        </p:nvSpPr>
        <p:spPr bwMode="auto">
          <a:xfrm>
            <a:off x="6484938" y="5786438"/>
            <a:ext cx="1250950" cy="703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Depois do</a:t>
            </a:r>
          </a:p>
          <a:p>
            <a:pPr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Clipping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Text Box 1"/>
          <p:cNvSpPr txBox="1">
            <a:spLocks noChangeArrowheads="1"/>
          </p:cNvSpPr>
          <p:nvPr/>
        </p:nvSpPr>
        <p:spPr bwMode="auto">
          <a:xfrm>
            <a:off x="234950" y="1165225"/>
            <a:ext cx="8223250" cy="533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Outros Clippings</a:t>
            </a:r>
          </a:p>
        </p:txBody>
      </p:sp>
      <p:sp>
        <p:nvSpPr>
          <p:cNvPr id="106499" name="Text Box 2"/>
          <p:cNvSpPr txBox="1">
            <a:spLocks noChangeArrowheads="1"/>
          </p:cNvSpPr>
          <p:nvPr/>
        </p:nvSpPr>
        <p:spPr bwMode="auto">
          <a:xfrm>
            <a:off x="346075" y="1676400"/>
            <a:ext cx="849312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lnSpc>
                <a:spcPct val="110000"/>
              </a:lnSpc>
              <a:spcBef>
                <a:spcPts val="35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Clipping de Curvas</a:t>
            </a:r>
          </a:p>
          <a:p>
            <a:pPr lvl="1" algn="just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Use um casco convexo (retângulo) para testar.</a:t>
            </a:r>
          </a:p>
          <a:p>
            <a:pPr lvl="1" algn="just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Para o círculo</a:t>
            </a:r>
          </a:p>
          <a:p>
            <a:pPr lvl="2" algn="just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Use as coordenadas de quadrantes individuais (gere)</a:t>
            </a:r>
          </a:p>
          <a:p>
            <a:pPr lvl="2" algn="just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então use octantes (gere valores mais precisos)</a:t>
            </a:r>
          </a:p>
          <a:p>
            <a:pPr algn="just">
              <a:lnSpc>
                <a:spcPct val="110000"/>
              </a:lnSpc>
              <a:spcBef>
                <a:spcPts val="35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Clipping de Texto</a:t>
            </a:r>
          </a:p>
          <a:p>
            <a:pPr lvl="1" algn="l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All-or-none string-clipping: Pegar limites do casco convexo de um string.</a:t>
            </a:r>
          </a:p>
          <a:p>
            <a:pPr lvl="1" algn="l">
              <a:lnSpc>
                <a:spcPct val="110000"/>
              </a:lnSpc>
              <a:spcBef>
                <a:spcPts val="3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All-or-none character-clipping: Clipar carateres individuais pela regra de pertinência do ponto.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Text Box 1"/>
          <p:cNvSpPr txBox="1">
            <a:spLocks noChangeArrowheads="1"/>
          </p:cNvSpPr>
          <p:nvPr/>
        </p:nvSpPr>
        <p:spPr bwMode="auto">
          <a:xfrm>
            <a:off x="260350" y="1089025"/>
            <a:ext cx="8197850" cy="5191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Clipping Exterior </a:t>
            </a:r>
          </a:p>
        </p:txBody>
      </p:sp>
      <p:sp>
        <p:nvSpPr>
          <p:cNvPr id="107523" name="Text Box 2"/>
          <p:cNvSpPr txBox="1">
            <a:spLocks noChangeArrowheads="1"/>
          </p:cNvSpPr>
          <p:nvPr/>
        </p:nvSpPr>
        <p:spPr bwMode="auto">
          <a:xfrm>
            <a:off x="1066800" y="1676400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Salvar uma região externa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Applicações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Sistemas de windows múltiplos</a:t>
            </a:r>
          </a:p>
          <a:p>
            <a:pPr lvl="1" algn="l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en-US" altLang="pt-BR" b="0"/>
              <a:t>Layouts de páginas para design </a:t>
            </a:r>
            <a:br>
              <a:rPr lang="en-US" altLang="pt-BR" b="0"/>
            </a:br>
            <a:r>
              <a:rPr lang="en-US" altLang="pt-BR" b="0"/>
              <a:t>(Corel, Photoshop,...)</a:t>
            </a:r>
          </a:p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en-US" altLang="pt-BR" b="0"/>
              <a:t>Utilizamos os procedimanetos de clipagem usados para o interior de polígonos côncavos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546" name="Group 1"/>
          <p:cNvGrpSpPr>
            <a:grpSpLocks/>
          </p:cNvGrpSpPr>
          <p:nvPr/>
        </p:nvGrpSpPr>
        <p:grpSpPr bwMode="auto">
          <a:xfrm>
            <a:off x="996950" y="4114800"/>
            <a:ext cx="4524375" cy="2281238"/>
            <a:chOff x="628" y="2592"/>
            <a:chExt cx="2850" cy="1437"/>
          </a:xfrm>
        </p:grpSpPr>
        <p:grpSp>
          <p:nvGrpSpPr>
            <p:cNvPr id="108575" name="Group 2"/>
            <p:cNvGrpSpPr>
              <a:grpSpLocks/>
            </p:cNvGrpSpPr>
            <p:nvPr/>
          </p:nvGrpSpPr>
          <p:grpSpPr bwMode="auto">
            <a:xfrm>
              <a:off x="912" y="2832"/>
              <a:ext cx="2300" cy="956"/>
              <a:chOff x="912" y="2832"/>
              <a:chExt cx="2300" cy="956"/>
            </a:xfrm>
          </p:grpSpPr>
          <p:sp>
            <p:nvSpPr>
              <p:cNvPr id="108588" name="AutoShape 3"/>
              <p:cNvSpPr>
                <a:spLocks noChangeArrowheads="1"/>
              </p:cNvSpPr>
              <p:nvPr/>
            </p:nvSpPr>
            <p:spPr bwMode="auto">
              <a:xfrm>
                <a:off x="1296" y="2832"/>
                <a:ext cx="1532" cy="956"/>
              </a:xfrm>
              <a:custGeom>
                <a:avLst/>
                <a:gdLst>
                  <a:gd name="T0" fmla="*/ 0 w 1536"/>
                  <a:gd name="T1" fmla="*/ 137 h 960"/>
                  <a:gd name="T2" fmla="*/ 1131 w 1536"/>
                  <a:gd name="T3" fmla="*/ 0 h 960"/>
                  <a:gd name="T4" fmla="*/ 1508 w 1536"/>
                  <a:gd name="T5" fmla="*/ 795 h 960"/>
                  <a:gd name="T6" fmla="*/ 281 w 1536"/>
                  <a:gd name="T7" fmla="*/ 932 h 960"/>
                  <a:gd name="T8" fmla="*/ 0 w 1536"/>
                  <a:gd name="T9" fmla="*/ 137 h 96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536"/>
                  <a:gd name="T16" fmla="*/ 0 h 960"/>
                  <a:gd name="T17" fmla="*/ 1536 w 1536"/>
                  <a:gd name="T18" fmla="*/ 960 h 96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536" h="960">
                    <a:moveTo>
                      <a:pt x="0" y="144"/>
                    </a:moveTo>
                    <a:lnTo>
                      <a:pt x="1152" y="0"/>
                    </a:lnTo>
                    <a:lnTo>
                      <a:pt x="1536" y="816"/>
                    </a:lnTo>
                    <a:lnTo>
                      <a:pt x="288" y="960"/>
                    </a:lnTo>
                    <a:lnTo>
                      <a:pt x="0" y="144"/>
                    </a:lnTo>
                    <a:close/>
                  </a:path>
                </a:pathLst>
              </a:custGeom>
              <a:noFill/>
              <a:ln w="19080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8589" name="Line 4"/>
              <p:cNvSpPr>
                <a:spLocks noChangeShapeType="1"/>
              </p:cNvSpPr>
              <p:nvPr/>
            </p:nvSpPr>
            <p:spPr bwMode="auto">
              <a:xfrm>
                <a:off x="912" y="3312"/>
                <a:ext cx="2300" cy="140"/>
              </a:xfrm>
              <a:prstGeom prst="line">
                <a:avLst/>
              </a:prstGeom>
              <a:noFill/>
              <a:ln w="28440">
                <a:solidFill>
                  <a:srgbClr val="FF0033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8576" name="Text Box 5"/>
            <p:cNvSpPr txBox="1">
              <a:spLocks noChangeArrowheads="1"/>
            </p:cNvSpPr>
            <p:nvPr/>
          </p:nvSpPr>
          <p:spPr bwMode="auto">
            <a:xfrm>
              <a:off x="1012" y="2784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108577" name="Text Box 6"/>
            <p:cNvSpPr txBox="1">
              <a:spLocks noChangeArrowheads="1"/>
            </p:cNvSpPr>
            <p:nvPr/>
          </p:nvSpPr>
          <p:spPr bwMode="auto">
            <a:xfrm>
              <a:off x="2355" y="2592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108578" name="Text Box 7"/>
            <p:cNvSpPr txBox="1">
              <a:spLocks noChangeArrowheads="1"/>
            </p:cNvSpPr>
            <p:nvPr/>
          </p:nvSpPr>
          <p:spPr bwMode="auto">
            <a:xfrm>
              <a:off x="2836" y="3552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3</a:t>
              </a:r>
            </a:p>
          </p:txBody>
        </p:sp>
        <p:sp>
          <p:nvSpPr>
            <p:cNvPr id="108579" name="Text Box 8"/>
            <p:cNvSpPr txBox="1">
              <a:spLocks noChangeArrowheads="1"/>
            </p:cNvSpPr>
            <p:nvPr/>
          </p:nvSpPr>
          <p:spPr bwMode="auto">
            <a:xfrm>
              <a:off x="1347" y="3744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4</a:t>
              </a:r>
            </a:p>
          </p:txBody>
        </p:sp>
        <p:sp>
          <p:nvSpPr>
            <p:cNvPr id="108580" name="Text Box 9"/>
            <p:cNvSpPr txBox="1">
              <a:spLocks noChangeArrowheads="1"/>
            </p:cNvSpPr>
            <p:nvPr/>
          </p:nvSpPr>
          <p:spPr bwMode="auto">
            <a:xfrm>
              <a:off x="628" y="3168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108581" name="Text Box 10"/>
            <p:cNvSpPr txBox="1">
              <a:spLocks noChangeArrowheads="1"/>
            </p:cNvSpPr>
            <p:nvPr/>
          </p:nvSpPr>
          <p:spPr bwMode="auto">
            <a:xfrm>
              <a:off x="3220" y="3312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108582" name="Text Box 11"/>
            <p:cNvSpPr txBox="1">
              <a:spLocks noChangeArrowheads="1"/>
            </p:cNvSpPr>
            <p:nvPr/>
          </p:nvSpPr>
          <p:spPr bwMode="auto">
            <a:xfrm>
              <a:off x="1440" y="3120"/>
              <a:ext cx="311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P’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108583" name="Text Box 12"/>
            <p:cNvSpPr txBox="1">
              <a:spLocks noChangeArrowheads="1"/>
            </p:cNvSpPr>
            <p:nvPr/>
          </p:nvSpPr>
          <p:spPr bwMode="auto">
            <a:xfrm>
              <a:off x="2688" y="3168"/>
              <a:ext cx="311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P’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108584" name="Oval 13"/>
            <p:cNvSpPr>
              <a:spLocks noChangeArrowheads="1"/>
            </p:cNvSpPr>
            <p:nvPr/>
          </p:nvSpPr>
          <p:spPr bwMode="auto">
            <a:xfrm>
              <a:off x="900" y="3276"/>
              <a:ext cx="68" cy="68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8585" name="Oval 14"/>
            <p:cNvSpPr>
              <a:spLocks noChangeArrowheads="1"/>
            </p:cNvSpPr>
            <p:nvPr/>
          </p:nvSpPr>
          <p:spPr bwMode="auto">
            <a:xfrm>
              <a:off x="1392" y="3312"/>
              <a:ext cx="68" cy="68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8586" name="Oval 15"/>
            <p:cNvSpPr>
              <a:spLocks noChangeArrowheads="1"/>
            </p:cNvSpPr>
            <p:nvPr/>
          </p:nvSpPr>
          <p:spPr bwMode="auto">
            <a:xfrm>
              <a:off x="3180" y="3420"/>
              <a:ext cx="68" cy="68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8587" name="Oval 16"/>
            <p:cNvSpPr>
              <a:spLocks noChangeArrowheads="1"/>
            </p:cNvSpPr>
            <p:nvPr/>
          </p:nvSpPr>
          <p:spPr bwMode="auto">
            <a:xfrm>
              <a:off x="2700" y="3408"/>
              <a:ext cx="68" cy="68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grpSp>
        <p:nvGrpSpPr>
          <p:cNvPr id="108547" name="Group 17"/>
          <p:cNvGrpSpPr>
            <a:grpSpLocks/>
          </p:cNvGrpSpPr>
          <p:nvPr/>
        </p:nvGrpSpPr>
        <p:grpSpPr bwMode="auto">
          <a:xfrm>
            <a:off x="2463800" y="1619250"/>
            <a:ext cx="4524375" cy="2281238"/>
            <a:chOff x="1552" y="1020"/>
            <a:chExt cx="2850" cy="1437"/>
          </a:xfrm>
        </p:grpSpPr>
        <p:sp>
          <p:nvSpPr>
            <p:cNvPr id="108564" name="Line 18"/>
            <p:cNvSpPr>
              <a:spLocks noChangeShapeType="1"/>
            </p:cNvSpPr>
            <p:nvPr/>
          </p:nvSpPr>
          <p:spPr bwMode="auto">
            <a:xfrm>
              <a:off x="1836" y="1740"/>
              <a:ext cx="2300" cy="140"/>
            </a:xfrm>
            <a:prstGeom prst="line">
              <a:avLst/>
            </a:prstGeom>
            <a:noFill/>
            <a:ln w="28440">
              <a:solidFill>
                <a:srgbClr val="FF003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565" name="Text Box 19"/>
            <p:cNvSpPr txBox="1">
              <a:spLocks noChangeArrowheads="1"/>
            </p:cNvSpPr>
            <p:nvPr/>
          </p:nvSpPr>
          <p:spPr bwMode="auto">
            <a:xfrm>
              <a:off x="1935" y="1212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108566" name="Text Box 20"/>
            <p:cNvSpPr txBox="1">
              <a:spLocks noChangeArrowheads="1"/>
            </p:cNvSpPr>
            <p:nvPr/>
          </p:nvSpPr>
          <p:spPr bwMode="auto">
            <a:xfrm>
              <a:off x="3280" y="1020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108567" name="Text Box 21"/>
            <p:cNvSpPr txBox="1">
              <a:spLocks noChangeArrowheads="1"/>
            </p:cNvSpPr>
            <p:nvPr/>
          </p:nvSpPr>
          <p:spPr bwMode="auto">
            <a:xfrm>
              <a:off x="3760" y="1980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3</a:t>
              </a:r>
            </a:p>
          </p:txBody>
        </p:sp>
        <p:sp>
          <p:nvSpPr>
            <p:cNvPr id="108568" name="Text Box 22"/>
            <p:cNvSpPr txBox="1">
              <a:spLocks noChangeArrowheads="1"/>
            </p:cNvSpPr>
            <p:nvPr/>
          </p:nvSpPr>
          <p:spPr bwMode="auto">
            <a:xfrm>
              <a:off x="2272" y="2172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4</a:t>
              </a:r>
            </a:p>
          </p:txBody>
        </p:sp>
        <p:sp>
          <p:nvSpPr>
            <p:cNvPr id="108569" name="Text Box 23"/>
            <p:cNvSpPr txBox="1">
              <a:spLocks noChangeArrowheads="1"/>
            </p:cNvSpPr>
            <p:nvPr/>
          </p:nvSpPr>
          <p:spPr bwMode="auto">
            <a:xfrm>
              <a:off x="1552" y="1596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108570" name="Text Box 24"/>
            <p:cNvSpPr txBox="1">
              <a:spLocks noChangeArrowheads="1"/>
            </p:cNvSpPr>
            <p:nvPr/>
          </p:nvSpPr>
          <p:spPr bwMode="auto">
            <a:xfrm>
              <a:off x="4144" y="1740"/>
              <a:ext cx="258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108571" name="Oval 25"/>
            <p:cNvSpPr>
              <a:spLocks noChangeArrowheads="1"/>
            </p:cNvSpPr>
            <p:nvPr/>
          </p:nvSpPr>
          <p:spPr bwMode="auto">
            <a:xfrm>
              <a:off x="1824" y="1704"/>
              <a:ext cx="68" cy="68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8572" name="Oval 26"/>
            <p:cNvSpPr>
              <a:spLocks noChangeArrowheads="1"/>
            </p:cNvSpPr>
            <p:nvPr/>
          </p:nvSpPr>
          <p:spPr bwMode="auto">
            <a:xfrm>
              <a:off x="4104" y="1848"/>
              <a:ext cx="68" cy="68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  <p:sp>
          <p:nvSpPr>
            <p:cNvPr id="108573" name="AutoShape 27"/>
            <p:cNvSpPr>
              <a:spLocks noChangeArrowheads="1"/>
            </p:cNvSpPr>
            <p:nvPr/>
          </p:nvSpPr>
          <p:spPr bwMode="auto">
            <a:xfrm>
              <a:off x="2220" y="1260"/>
              <a:ext cx="1532" cy="956"/>
            </a:xfrm>
            <a:custGeom>
              <a:avLst/>
              <a:gdLst>
                <a:gd name="T0" fmla="*/ 0 w 1536"/>
                <a:gd name="T1" fmla="*/ 137 h 960"/>
                <a:gd name="T2" fmla="*/ 1131 w 1536"/>
                <a:gd name="T3" fmla="*/ 0 h 960"/>
                <a:gd name="T4" fmla="*/ 1508 w 1536"/>
                <a:gd name="T5" fmla="*/ 795 h 960"/>
                <a:gd name="T6" fmla="*/ 281 w 1536"/>
                <a:gd name="T7" fmla="*/ 932 h 960"/>
                <a:gd name="T8" fmla="*/ 569 w 1536"/>
                <a:gd name="T9" fmla="*/ 603 h 960"/>
                <a:gd name="T10" fmla="*/ 0 w 1536"/>
                <a:gd name="T11" fmla="*/ 137 h 96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36"/>
                <a:gd name="T19" fmla="*/ 0 h 960"/>
                <a:gd name="T20" fmla="*/ 1536 w 1536"/>
                <a:gd name="T21" fmla="*/ 960 h 96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36" h="960">
                  <a:moveTo>
                    <a:pt x="0" y="144"/>
                  </a:moveTo>
                  <a:lnTo>
                    <a:pt x="1152" y="0"/>
                  </a:lnTo>
                  <a:lnTo>
                    <a:pt x="1536" y="816"/>
                  </a:lnTo>
                  <a:lnTo>
                    <a:pt x="288" y="960"/>
                  </a:lnTo>
                  <a:lnTo>
                    <a:pt x="576" y="624"/>
                  </a:lnTo>
                  <a:lnTo>
                    <a:pt x="0" y="144"/>
                  </a:lnTo>
                  <a:close/>
                </a:path>
              </a:pathLst>
            </a:custGeom>
            <a:noFill/>
            <a:ln w="19080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574" name="Text Box 28"/>
            <p:cNvSpPr txBox="1">
              <a:spLocks noChangeArrowheads="1"/>
            </p:cNvSpPr>
            <p:nvPr/>
          </p:nvSpPr>
          <p:spPr bwMode="auto">
            <a:xfrm>
              <a:off x="2799" y="1788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5</a:t>
              </a:r>
            </a:p>
          </p:txBody>
        </p:sp>
      </p:grpSp>
      <p:grpSp>
        <p:nvGrpSpPr>
          <p:cNvPr id="108548" name="Group 29"/>
          <p:cNvGrpSpPr>
            <a:grpSpLocks/>
          </p:cNvGrpSpPr>
          <p:nvPr/>
        </p:nvGrpSpPr>
        <p:grpSpPr bwMode="auto">
          <a:xfrm>
            <a:off x="5586413" y="4210050"/>
            <a:ext cx="3235325" cy="1974850"/>
            <a:chOff x="3519" y="2652"/>
            <a:chExt cx="2038" cy="1244"/>
          </a:xfrm>
        </p:grpSpPr>
        <p:grpSp>
          <p:nvGrpSpPr>
            <p:cNvPr id="108552" name="Group 30"/>
            <p:cNvGrpSpPr>
              <a:grpSpLocks/>
            </p:cNvGrpSpPr>
            <p:nvPr/>
          </p:nvGrpSpPr>
          <p:grpSpPr bwMode="auto">
            <a:xfrm>
              <a:off x="3804" y="2892"/>
              <a:ext cx="1641" cy="811"/>
              <a:chOff x="3804" y="2892"/>
              <a:chExt cx="1641" cy="811"/>
            </a:xfrm>
          </p:grpSpPr>
          <p:sp>
            <p:nvSpPr>
              <p:cNvPr id="108560" name="AutoShape 31"/>
              <p:cNvSpPr>
                <a:spLocks noChangeArrowheads="1"/>
              </p:cNvSpPr>
              <p:nvPr/>
            </p:nvSpPr>
            <p:spPr bwMode="auto">
              <a:xfrm>
                <a:off x="3804" y="2892"/>
                <a:ext cx="572" cy="811"/>
              </a:xfrm>
              <a:custGeom>
                <a:avLst/>
                <a:gdLst>
                  <a:gd name="T0" fmla="*/ 274 w 576"/>
                  <a:gd name="T1" fmla="*/ 781 h 816"/>
                  <a:gd name="T2" fmla="*/ 548 w 576"/>
                  <a:gd name="T3" fmla="*/ 459 h 816"/>
                  <a:gd name="T4" fmla="*/ 0 w 576"/>
                  <a:gd name="T5" fmla="*/ 0 h 816"/>
                  <a:gd name="T6" fmla="*/ 274 w 576"/>
                  <a:gd name="T7" fmla="*/ 781 h 8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6"/>
                  <a:gd name="T13" fmla="*/ 0 h 816"/>
                  <a:gd name="T14" fmla="*/ 576 w 576"/>
                  <a:gd name="T15" fmla="*/ 816 h 8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6" h="816">
                    <a:moveTo>
                      <a:pt x="288" y="816"/>
                    </a:moveTo>
                    <a:lnTo>
                      <a:pt x="576" y="480"/>
                    </a:lnTo>
                    <a:lnTo>
                      <a:pt x="0" y="0"/>
                    </a:lnTo>
                    <a:lnTo>
                      <a:pt x="288" y="816"/>
                    </a:lnTo>
                    <a:close/>
                  </a:path>
                </a:pathLst>
              </a:custGeom>
              <a:noFill/>
              <a:ln w="19080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8561" name="Line 32"/>
              <p:cNvSpPr>
                <a:spLocks noChangeShapeType="1"/>
              </p:cNvSpPr>
              <p:nvPr/>
            </p:nvSpPr>
            <p:spPr bwMode="auto">
              <a:xfrm>
                <a:off x="3912" y="3203"/>
                <a:ext cx="1533" cy="92"/>
              </a:xfrm>
              <a:prstGeom prst="line">
                <a:avLst/>
              </a:prstGeom>
              <a:noFill/>
              <a:ln w="28440">
                <a:solidFill>
                  <a:srgbClr val="FF0033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562" name="Oval 33"/>
              <p:cNvSpPr>
                <a:spLocks noChangeArrowheads="1"/>
              </p:cNvSpPr>
              <p:nvPr/>
            </p:nvSpPr>
            <p:spPr bwMode="auto">
              <a:xfrm>
                <a:off x="3864" y="3155"/>
                <a:ext cx="68" cy="68"/>
              </a:xfrm>
              <a:prstGeom prst="ellipse">
                <a:avLst/>
              </a:prstGeom>
              <a:solidFill>
                <a:srgbClr val="00FF00"/>
              </a:solidFill>
              <a:ln w="12600">
                <a:solidFill>
                  <a:srgbClr val="00FF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  <p:sp>
            <p:nvSpPr>
              <p:cNvPr id="108563" name="Oval 34"/>
              <p:cNvSpPr>
                <a:spLocks noChangeArrowheads="1"/>
              </p:cNvSpPr>
              <p:nvPr/>
            </p:nvSpPr>
            <p:spPr bwMode="auto">
              <a:xfrm>
                <a:off x="5377" y="3263"/>
                <a:ext cx="68" cy="68"/>
              </a:xfrm>
              <a:prstGeom prst="ellipse">
                <a:avLst/>
              </a:prstGeom>
              <a:solidFill>
                <a:srgbClr val="00FF00"/>
              </a:solidFill>
              <a:ln w="12600">
                <a:solidFill>
                  <a:srgbClr val="00FF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pt-BR" altLang="pt-BR"/>
              </a:p>
            </p:txBody>
          </p:sp>
        </p:grpSp>
        <p:sp>
          <p:nvSpPr>
            <p:cNvPr id="108553" name="Text Box 35"/>
            <p:cNvSpPr txBox="1">
              <a:spLocks noChangeArrowheads="1"/>
            </p:cNvSpPr>
            <p:nvPr/>
          </p:nvSpPr>
          <p:spPr bwMode="auto">
            <a:xfrm>
              <a:off x="3519" y="2652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108554" name="Text Box 36"/>
            <p:cNvSpPr txBox="1">
              <a:spLocks noChangeArrowheads="1"/>
            </p:cNvSpPr>
            <p:nvPr/>
          </p:nvSpPr>
          <p:spPr bwMode="auto">
            <a:xfrm>
              <a:off x="3856" y="3611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4</a:t>
              </a:r>
            </a:p>
          </p:txBody>
        </p:sp>
        <p:sp>
          <p:nvSpPr>
            <p:cNvPr id="108555" name="Text Box 37"/>
            <p:cNvSpPr txBox="1">
              <a:spLocks noChangeArrowheads="1"/>
            </p:cNvSpPr>
            <p:nvPr/>
          </p:nvSpPr>
          <p:spPr bwMode="auto">
            <a:xfrm>
              <a:off x="4383" y="3227"/>
              <a:ext cx="27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V</a:t>
              </a:r>
              <a:r>
                <a:rPr lang="en-US" altLang="pt-BR" sz="2000" b="0" baseline="-30000">
                  <a:latin typeface="Times New Roman" pitchFamily="16" charset="0"/>
                </a:rPr>
                <a:t>5</a:t>
              </a:r>
            </a:p>
          </p:txBody>
        </p:sp>
        <p:sp>
          <p:nvSpPr>
            <p:cNvPr id="108556" name="Text Box 38"/>
            <p:cNvSpPr txBox="1">
              <a:spLocks noChangeArrowheads="1"/>
            </p:cNvSpPr>
            <p:nvPr/>
          </p:nvSpPr>
          <p:spPr bwMode="auto">
            <a:xfrm>
              <a:off x="3564" y="3084"/>
              <a:ext cx="311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P’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108557" name="Text Box 39"/>
            <p:cNvSpPr txBox="1">
              <a:spLocks noChangeArrowheads="1"/>
            </p:cNvSpPr>
            <p:nvPr/>
          </p:nvSpPr>
          <p:spPr bwMode="auto">
            <a:xfrm>
              <a:off x="5245" y="2987"/>
              <a:ext cx="311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P’</a:t>
              </a:r>
              <a:r>
                <a:rPr lang="en-US" altLang="pt-BR" sz="2000" b="0" baseline="-30000">
                  <a:latin typeface="Times New Roman" pitchFamily="16" charset="0"/>
                </a:rPr>
                <a:t>2</a:t>
              </a:r>
            </a:p>
          </p:txBody>
        </p:sp>
        <p:sp>
          <p:nvSpPr>
            <p:cNvPr id="108558" name="Text Box 40"/>
            <p:cNvSpPr txBox="1">
              <a:spLocks noChangeArrowheads="1"/>
            </p:cNvSpPr>
            <p:nvPr/>
          </p:nvSpPr>
          <p:spPr bwMode="auto">
            <a:xfrm>
              <a:off x="4191" y="2987"/>
              <a:ext cx="365" cy="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1pPr>
              <a:lvl2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2pPr>
              <a:lvl3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3pPr>
              <a:lvl4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4pPr>
              <a:lvl5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5pPr>
              <a:lvl6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6pPr>
              <a:lvl7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7pPr>
              <a:lvl8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8pPr>
              <a:lvl9pPr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Tahoma" pitchFamily="32" charset="0"/>
                  <a:ea typeface="新細明體" charset="-120"/>
                </a:defRPr>
              </a:lvl9pPr>
            </a:lstStyle>
            <a:p>
              <a:pPr>
                <a:buClrTx/>
                <a:buFontTx/>
                <a:buNone/>
              </a:pPr>
              <a:r>
                <a:rPr lang="en-US" altLang="pt-BR" sz="2000" b="0">
                  <a:latin typeface="Times New Roman" pitchFamily="16" charset="0"/>
                </a:rPr>
                <a:t>P’’</a:t>
              </a:r>
              <a:r>
                <a:rPr lang="en-US" altLang="pt-BR" sz="2000" b="0" baseline="-30000">
                  <a:latin typeface="Times New Roman" pitchFamily="16" charset="0"/>
                </a:rPr>
                <a:t>1</a:t>
              </a:r>
            </a:p>
          </p:txBody>
        </p:sp>
        <p:sp>
          <p:nvSpPr>
            <p:cNvPr id="108559" name="Oval 41"/>
            <p:cNvSpPr>
              <a:spLocks noChangeArrowheads="1"/>
            </p:cNvSpPr>
            <p:nvPr/>
          </p:nvSpPr>
          <p:spPr bwMode="auto">
            <a:xfrm>
              <a:off x="4140" y="3179"/>
              <a:ext cx="68" cy="68"/>
            </a:xfrm>
            <a:prstGeom prst="ellipse">
              <a:avLst/>
            </a:prstGeom>
            <a:solidFill>
              <a:srgbClr val="00FF00"/>
            </a:solidFill>
            <a:ln w="1260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pt-BR" altLang="pt-BR"/>
            </a:p>
          </p:txBody>
        </p:sp>
      </p:grpSp>
      <p:sp>
        <p:nvSpPr>
          <p:cNvPr id="108549" name="Text Box 42"/>
          <p:cNvSpPr txBox="1">
            <a:spLocks noChangeArrowheads="1"/>
          </p:cNvSpPr>
          <p:nvPr/>
        </p:nvSpPr>
        <p:spPr bwMode="auto">
          <a:xfrm>
            <a:off x="2646363" y="6338888"/>
            <a:ext cx="1573212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Interior Clip</a:t>
            </a:r>
          </a:p>
        </p:txBody>
      </p:sp>
      <p:sp>
        <p:nvSpPr>
          <p:cNvPr id="108550" name="Text Box 43"/>
          <p:cNvSpPr txBox="1">
            <a:spLocks noChangeArrowheads="1"/>
          </p:cNvSpPr>
          <p:nvPr/>
        </p:nvSpPr>
        <p:spPr bwMode="auto">
          <a:xfrm>
            <a:off x="6581775" y="6110288"/>
            <a:ext cx="1630363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en-US" altLang="pt-BR" sz="2000" b="0">
                <a:latin typeface="Times New Roman" pitchFamily="16" charset="0"/>
              </a:rPr>
              <a:t>Exterior Clip</a:t>
            </a:r>
          </a:p>
        </p:txBody>
      </p:sp>
      <p:sp>
        <p:nvSpPr>
          <p:cNvPr id="99372" name="Text Box 44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Clipping Exterior 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Trabalho: Clipping - parte #2</a:t>
            </a:r>
          </a:p>
        </p:txBody>
      </p:sp>
      <p:sp>
        <p:nvSpPr>
          <p:cNvPr id="110595" name="Text Box 2"/>
          <p:cNvSpPr txBox="1">
            <a:spLocks noChangeArrowheads="1"/>
          </p:cNvSpPr>
          <p:nvPr/>
        </p:nvSpPr>
        <p:spPr bwMode="auto">
          <a:xfrm>
            <a:off x="273050" y="1851025"/>
            <a:ext cx="8716963" cy="439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34963" indent="-33496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 marL="735013" indent="-277813"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 algn="just">
              <a:spcBef>
                <a:spcPts val="700"/>
              </a:spcBef>
              <a:buClr>
                <a:srgbClr val="FFFFFF"/>
              </a:buClr>
              <a:buFont typeface="Tahoma" pitchFamily="32" charset="0"/>
              <a:buChar char="•"/>
            </a:pPr>
            <a:r>
              <a:rPr lang="pt-BR" altLang="pt-BR" b="0"/>
              <a:t>Extenda seu sistema gráfico interativo para realizar a clipagem de seus elementos gráficos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Defina uma subárea dentro de seu Subcanvas ou View que você utiliza para desenhar como sendo a área de clipagem: uns 10 píxeis para dentro nos quatro cantos.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Defina seu viewport como sendo essa área interna, que não vai mais começar em (0,0), mas sim em (10,10).</a:t>
            </a:r>
          </a:p>
          <a:p>
            <a:pPr lvl="1" algn="just">
              <a:spcBef>
                <a:spcPts val="600"/>
              </a:spcBef>
              <a:buClr>
                <a:srgbClr val="FFFC6F"/>
              </a:buClr>
              <a:buSzPct val="80000"/>
              <a:buFont typeface="Tahoma" pitchFamily="32" charset="0"/>
              <a:buChar char="•"/>
            </a:pPr>
            <a:r>
              <a:rPr lang="pt-BR" altLang="pt-BR" b="0"/>
              <a:t>Dessa forma você vai enxergar se o algo for desenhado fora da window/viewport porque o algoritmo de clipagem nativo não vai cortá-lo nas bordas que você definiu.</a:t>
            </a:r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Text Box 1"/>
          <p:cNvSpPr txBox="1">
            <a:spLocks noChangeArrowheads="1"/>
          </p:cNvSpPr>
          <p:nvPr/>
        </p:nvSpPr>
        <p:spPr bwMode="auto">
          <a:xfrm>
            <a:off x="234950" y="1182688"/>
            <a:ext cx="8599488" cy="592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l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pt-BR" sz="2800" b="0">
                <a:solidFill>
                  <a:srgbClr val="FFFFFF"/>
                </a:solidFill>
                <a:effectLst>
                  <a:outerShdw blurRad="38100" dist="38100" dir="2700000" algn="tl">
                    <a:srgbClr val="808080"/>
                  </a:outerShdw>
                </a:effectLst>
                <a:latin typeface="Tahoma" pitchFamily="32" charset="0"/>
                <a:ea typeface="+mn-ea"/>
              </a:rPr>
              <a:t>Trabalho: Clipping</a:t>
            </a:r>
          </a:p>
        </p:txBody>
      </p:sp>
      <p:sp>
        <p:nvSpPr>
          <p:cNvPr id="111619" name="Rectangle 2"/>
          <p:cNvSpPr>
            <a:spLocks noChangeArrowheads="1"/>
          </p:cNvSpPr>
          <p:nvPr/>
        </p:nvSpPr>
        <p:spPr bwMode="auto">
          <a:xfrm>
            <a:off x="592138" y="2162175"/>
            <a:ext cx="7891462" cy="4195763"/>
          </a:xfrm>
          <a:prstGeom prst="rect">
            <a:avLst/>
          </a:prstGeom>
          <a:solidFill>
            <a:srgbClr val="B2B2B2"/>
          </a:solidFill>
          <a:ln w="57240">
            <a:solidFill>
              <a:srgbClr val="777777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1620" name="Rectangle 3"/>
          <p:cNvSpPr>
            <a:spLocks noChangeArrowheads="1"/>
          </p:cNvSpPr>
          <p:nvPr/>
        </p:nvSpPr>
        <p:spPr bwMode="auto">
          <a:xfrm>
            <a:off x="6757988" y="2162175"/>
            <a:ext cx="1712912" cy="4170363"/>
          </a:xfrm>
          <a:prstGeom prst="rect">
            <a:avLst/>
          </a:prstGeom>
          <a:solidFill>
            <a:srgbClr val="B2B2B2"/>
          </a:solidFill>
          <a:ln w="38160">
            <a:solidFill>
              <a:srgbClr val="777777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1621" name="Rectangle 4"/>
          <p:cNvSpPr>
            <a:spLocks noChangeArrowheads="1"/>
          </p:cNvSpPr>
          <p:nvPr/>
        </p:nvSpPr>
        <p:spPr bwMode="auto">
          <a:xfrm>
            <a:off x="579438" y="1917700"/>
            <a:ext cx="7916862" cy="219075"/>
          </a:xfrm>
          <a:prstGeom prst="rect">
            <a:avLst/>
          </a:prstGeom>
          <a:gradFill rotWithShape="0">
            <a:gsLst>
              <a:gs pos="0">
                <a:srgbClr val="181876"/>
              </a:gs>
              <a:gs pos="100000">
                <a:srgbClr val="3333FF"/>
              </a:gs>
            </a:gsLst>
            <a:lin ang="0" scaled="1"/>
          </a:gradFill>
          <a:ln w="28440">
            <a:solidFill>
              <a:srgbClr val="777777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1622" name="Rectangle 5"/>
          <p:cNvSpPr>
            <a:spLocks noChangeArrowheads="1"/>
          </p:cNvSpPr>
          <p:nvPr/>
        </p:nvSpPr>
        <p:spPr bwMode="auto">
          <a:xfrm>
            <a:off x="733425" y="2316163"/>
            <a:ext cx="5845175" cy="3875087"/>
          </a:xfrm>
          <a:prstGeom prst="rect">
            <a:avLst/>
          </a:prstGeom>
          <a:solidFill>
            <a:srgbClr val="000000"/>
          </a:solidFill>
          <a:ln w="28440">
            <a:solidFill>
              <a:srgbClr val="777777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1623" name="Text Box 6"/>
          <p:cNvSpPr txBox="1">
            <a:spLocks noChangeArrowheads="1"/>
          </p:cNvSpPr>
          <p:nvPr/>
        </p:nvSpPr>
        <p:spPr bwMode="auto">
          <a:xfrm>
            <a:off x="682625" y="2312988"/>
            <a:ext cx="14097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1600" b="0"/>
              <a:t>Subcanvas</a:t>
            </a:r>
          </a:p>
        </p:txBody>
      </p:sp>
      <p:sp>
        <p:nvSpPr>
          <p:cNvPr id="111624" name="Rectangle 7"/>
          <p:cNvSpPr>
            <a:spLocks noChangeArrowheads="1"/>
          </p:cNvSpPr>
          <p:nvPr/>
        </p:nvSpPr>
        <p:spPr bwMode="auto">
          <a:xfrm>
            <a:off x="1093788" y="2689225"/>
            <a:ext cx="5110162" cy="3217863"/>
          </a:xfrm>
          <a:prstGeom prst="rect">
            <a:avLst/>
          </a:prstGeom>
          <a:noFill/>
          <a:ln w="28440">
            <a:solidFill>
              <a:srgbClr val="FF003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1625" name="Text Box 8"/>
          <p:cNvSpPr txBox="1">
            <a:spLocks noChangeArrowheads="1"/>
          </p:cNvSpPr>
          <p:nvPr/>
        </p:nvSpPr>
        <p:spPr bwMode="auto">
          <a:xfrm>
            <a:off x="3013075" y="5491163"/>
            <a:ext cx="32496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5pPr>
            <a:lvl6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6pPr>
            <a:lvl7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7pPr>
            <a:lvl8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8pPr>
            <a:lvl9pPr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Tahoma" pitchFamily="32" charset="0"/>
                <a:ea typeface="新細明體" charset="-120"/>
              </a:defRPr>
            </a:lvl9pPr>
          </a:lstStyle>
          <a:p>
            <a:pPr>
              <a:buClrTx/>
              <a:buFontTx/>
              <a:buNone/>
            </a:pPr>
            <a:r>
              <a:rPr lang="pt-BR" altLang="pt-BR" sz="1600" b="0"/>
              <a:t>Sua Viewport &lt; Subcanvas</a:t>
            </a:r>
          </a:p>
        </p:txBody>
      </p:sp>
      <p:sp>
        <p:nvSpPr>
          <p:cNvPr id="111626" name="AutoShape 9"/>
          <p:cNvSpPr>
            <a:spLocks noChangeArrowheads="1"/>
          </p:cNvSpPr>
          <p:nvPr/>
        </p:nvSpPr>
        <p:spPr bwMode="auto">
          <a:xfrm flipH="1" flipV="1">
            <a:off x="6970713" y="3025775"/>
            <a:ext cx="592137" cy="561975"/>
          </a:xfrm>
          <a:prstGeom prst="actionButtonReturn">
            <a:avLst/>
          </a:prstGeom>
          <a:solidFill>
            <a:srgbClr val="969696"/>
          </a:solidFill>
          <a:ln w="12600">
            <a:solidFill>
              <a:srgbClr val="FFFF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  <p:sp>
        <p:nvSpPr>
          <p:cNvPr id="111627" name="AutoShape 10"/>
          <p:cNvSpPr>
            <a:spLocks noChangeArrowheads="1"/>
          </p:cNvSpPr>
          <p:nvPr/>
        </p:nvSpPr>
        <p:spPr bwMode="auto">
          <a:xfrm flipV="1">
            <a:off x="7689850" y="3033713"/>
            <a:ext cx="560388" cy="561975"/>
          </a:xfrm>
          <a:prstGeom prst="actionButtonReturn">
            <a:avLst/>
          </a:prstGeom>
          <a:solidFill>
            <a:srgbClr val="969696"/>
          </a:solidFill>
          <a:ln w="12600">
            <a:solidFill>
              <a:srgbClr val="FFFF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 altLang="pt-BR"/>
          </a:p>
        </p:txBody>
      </p:sp>
    </p:spTree>
  </p:cSld>
  <p:clrMapOvr>
    <a:masterClrMapping/>
  </p:clrMapOvr>
  <p:transition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ChangeArrowheads="1"/>
          </p:cNvSpPr>
          <p:nvPr/>
        </p:nvSpPr>
        <p:spPr bwMode="auto">
          <a:xfrm>
            <a:off x="755576" y="928692"/>
            <a:ext cx="7499350" cy="5080494"/>
          </a:xfrm>
          <a:prstGeom prst="rect">
            <a:avLst/>
          </a:prstGeom>
          <a:solidFill>
            <a:schemeClr val="bg1">
              <a:lumMod val="85000"/>
            </a:schemeClr>
          </a:solidFill>
          <a:ln w="38160">
            <a:solidFill>
              <a:srgbClr val="161645"/>
            </a:solidFill>
            <a:miter lim="800000"/>
            <a:headEnd/>
            <a:tailEnd/>
          </a:ln>
        </p:spPr>
        <p:txBody>
          <a:bodyPr lIns="90000" tIns="46800" rIns="90000" bIns="46800">
            <a:spAutoFit/>
          </a:bodyPr>
          <a:lstStyle/>
          <a:p>
            <a:pPr marL="192088" indent="-190500" algn="l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endParaRPr lang="en-US" sz="1400" b="0" dirty="0" smtClean="0">
              <a:solidFill>
                <a:srgbClr val="000000"/>
              </a:solidFill>
              <a:latin typeface="Arial" charset="0"/>
            </a:endParaRPr>
          </a:p>
          <a:p>
            <a:pPr marL="192088" indent="-190500" algn="l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endParaRPr lang="en-US" sz="1400" b="0" dirty="0" smtClean="0">
              <a:solidFill>
                <a:srgbClr val="000000"/>
              </a:solidFill>
              <a:latin typeface="Arial" charset="0"/>
            </a:endParaRPr>
          </a:p>
          <a:p>
            <a:pPr marL="192088" indent="-190500" algn="l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endParaRPr lang="en-US" sz="1400" b="0" dirty="0" smtClean="0">
              <a:solidFill>
                <a:srgbClr val="000000"/>
              </a:solidFill>
              <a:latin typeface="Arial" charset="0"/>
            </a:endParaRPr>
          </a:p>
          <a:p>
            <a:pPr marL="192088" indent="-190500" algn="l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endParaRPr lang="pt-BR" sz="1400" b="0" dirty="0" smtClean="0">
              <a:solidFill>
                <a:srgbClr val="000000"/>
              </a:solidFill>
              <a:latin typeface="Arial" charset="0"/>
            </a:endParaRPr>
          </a:p>
          <a:p>
            <a:pPr marL="192088" indent="-190500" algn="l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endParaRPr lang="pt-BR" sz="1400" b="0" dirty="0" smtClean="0">
              <a:solidFill>
                <a:srgbClr val="000000"/>
              </a:solidFill>
              <a:latin typeface="Arial" charset="0"/>
            </a:endParaRPr>
          </a:p>
          <a:p>
            <a:pPr marL="192088" indent="-190500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r>
              <a:rPr lang="pt-BR" sz="1600" b="0" dirty="0" smtClean="0">
                <a:solidFill>
                  <a:srgbClr val="000000"/>
                </a:solidFill>
                <a:latin typeface="Arial" charset="0"/>
              </a:rPr>
              <a:t>Atribuição-Uso Não-Comercial-Compartilhamento pela Licença 2.5 Brasil</a:t>
            </a:r>
          </a:p>
          <a:p>
            <a:pPr marL="192088" indent="-190500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endParaRPr lang="pt-BR" sz="1400" b="0" i="1" dirty="0" smtClean="0">
              <a:solidFill>
                <a:srgbClr val="000000"/>
              </a:solidFill>
              <a:latin typeface="Arial" charset="0"/>
            </a:endParaRPr>
          </a:p>
          <a:p>
            <a:pPr marL="192088" indent="-190500" algn="l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r>
              <a:rPr lang="pt-BR" sz="1400" b="0" i="1" dirty="0" smtClean="0">
                <a:solidFill>
                  <a:srgbClr val="000000"/>
                </a:solidFill>
                <a:latin typeface="Arial" charset="0"/>
              </a:rPr>
              <a:t>Você pode:</a:t>
            </a:r>
          </a:p>
          <a:p>
            <a:pPr marL="192088" indent="-190500" algn="l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r>
              <a:rPr lang="pt-BR" sz="1400" b="0" dirty="0" smtClean="0">
                <a:solidFill>
                  <a:srgbClr val="000000"/>
                </a:solidFill>
                <a:latin typeface="Arial" charset="0"/>
              </a:rPr>
              <a:t> - copiar, distribuir, exibir e executar a obra</a:t>
            </a:r>
          </a:p>
          <a:p>
            <a:pPr marL="192088" indent="-190500" algn="l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r>
              <a:rPr lang="pt-BR" sz="1400" b="0" dirty="0" smtClean="0">
                <a:solidFill>
                  <a:srgbClr val="000000"/>
                </a:solidFill>
                <a:latin typeface="Arial" charset="0"/>
              </a:rPr>
              <a:t> - criar obras derivadas</a:t>
            </a:r>
          </a:p>
          <a:p>
            <a:pPr marL="457200" lvl="1" indent="0" algn="l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endParaRPr lang="pt-BR" sz="1400" b="0" i="1" dirty="0" smtClean="0">
              <a:solidFill>
                <a:srgbClr val="000000"/>
              </a:solidFill>
              <a:latin typeface="Arial" charset="0"/>
            </a:endParaRPr>
          </a:p>
          <a:p>
            <a:pPr marL="192088" indent="-190500" algn="just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r>
              <a:rPr lang="pt-BR" sz="1400" b="0" i="1" dirty="0" smtClean="0">
                <a:solidFill>
                  <a:srgbClr val="000000"/>
                </a:solidFill>
                <a:latin typeface="Arial" charset="0"/>
              </a:rPr>
              <a:t>Sob as seguintes condições:</a:t>
            </a:r>
          </a:p>
          <a:p>
            <a:pPr marL="192088" indent="-190500" algn="just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r>
              <a:rPr lang="pt-BR" sz="1400" b="0" dirty="0" smtClean="0">
                <a:solidFill>
                  <a:srgbClr val="000000"/>
                </a:solidFill>
                <a:latin typeface="Arial" charset="0"/>
              </a:rPr>
              <a:t>Atribuição — Você deve dar crédito ao autor original, da forma especificada pelo autor ou licenciante. </a:t>
            </a:r>
          </a:p>
          <a:p>
            <a:pPr marL="192088" indent="-190500" algn="just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r>
              <a:rPr lang="pt-BR" sz="1400" b="0" dirty="0" smtClean="0">
                <a:solidFill>
                  <a:srgbClr val="000000"/>
                </a:solidFill>
                <a:latin typeface="Arial" charset="0"/>
              </a:rPr>
              <a:t>Uso Não-Comercial — Você não pode utilizar esta obra com finalidades comerciais. </a:t>
            </a:r>
          </a:p>
          <a:p>
            <a:pPr marL="192088" indent="-190500" algn="just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r>
              <a:rPr lang="pt-BR" sz="1400" b="0" dirty="0" smtClean="0">
                <a:solidFill>
                  <a:srgbClr val="000000"/>
                </a:solidFill>
                <a:latin typeface="Arial" charset="0"/>
              </a:rPr>
              <a:t>Compartilhamento pela mesma Licença — Se você alterar, transformar, ou criar outra obra com base nesta, você somente poderá distribuir a obra resultante sob uma licença idêntica a esta.</a:t>
            </a:r>
          </a:p>
          <a:p>
            <a:pPr marL="192088" indent="-190500" algn="just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endParaRPr lang="pt-BR" sz="1400" b="0" dirty="0" smtClean="0">
              <a:solidFill>
                <a:srgbClr val="000000"/>
              </a:solidFill>
              <a:latin typeface="Arial" charset="0"/>
            </a:endParaRPr>
          </a:p>
          <a:p>
            <a:pPr marL="192088" indent="-190500" algn="just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r>
              <a:rPr lang="pt-BR" sz="1400" b="0" dirty="0" smtClean="0">
                <a:solidFill>
                  <a:srgbClr val="000000"/>
                </a:solidFill>
                <a:latin typeface="Arial" charset="0"/>
              </a:rPr>
              <a:t>Para ver uma cópia desta licença, visite http://creativecommons.org/licenses/by-nc-sa/2.5/br/  ou mande uma carta para Creative Commons, 171 Second Street, Suite 300, San Francisco, California, 94105, USA.</a:t>
            </a:r>
          </a:p>
          <a:p>
            <a:pPr marL="192088" indent="-190500" algn="l">
              <a:buClrTx/>
              <a:buFontTx/>
              <a:buNone/>
              <a:tabLst>
                <a:tab pos="192088" algn="l"/>
                <a:tab pos="649288" algn="l"/>
                <a:tab pos="1106488" algn="l"/>
                <a:tab pos="1563688" algn="l"/>
                <a:tab pos="2020888" algn="l"/>
                <a:tab pos="2478088" algn="l"/>
                <a:tab pos="2935288" algn="l"/>
                <a:tab pos="3392488" algn="l"/>
                <a:tab pos="3849688" algn="l"/>
                <a:tab pos="4306888" algn="l"/>
                <a:tab pos="4764088" algn="l"/>
                <a:tab pos="5221288" algn="l"/>
                <a:tab pos="5678488" algn="l"/>
                <a:tab pos="6135688" algn="l"/>
                <a:tab pos="6592888" algn="l"/>
                <a:tab pos="7050088" algn="l"/>
                <a:tab pos="7507288" algn="l"/>
                <a:tab pos="7964488" algn="l"/>
                <a:tab pos="8421688" algn="l"/>
                <a:tab pos="8878888" algn="l"/>
                <a:tab pos="9336088" algn="l"/>
              </a:tabLst>
            </a:pPr>
            <a:endParaRPr lang="pt-BR" sz="1400" b="0" dirty="0" smtClean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28677" name="Picture 5" descr="D:\Aulas\Estruturas\2020.1\cc.logo.whit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370" y="1052742"/>
            <a:ext cx="2699767" cy="874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06669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Aulas\Estruturas\PPTs 2020\vertical_sigla_PB_fundo_vazado-azul-insaturad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404664"/>
            <a:ext cx="4358225" cy="5976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343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8720" y="-45864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8472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97410284"/>
      </p:ext>
    </p:extLst>
  </p:cSld>
  <p:clrMapOvr>
    <a:masterClrMapping/>
  </p:clrMapOvr>
</p:sld>
</file>

<file path=ppt/theme/theme1.xml><?xml version="1.0" encoding="utf-8"?>
<a:theme xmlns:a="http://schemas.openxmlformats.org/drawingml/2006/main" name="12_Tema do Office">
  <a:themeElements>
    <a:clrScheme name="Custom 1">
      <a:dk1>
        <a:srgbClr val="969696"/>
      </a:dk1>
      <a:lt1>
        <a:srgbClr val="FFFFFF"/>
      </a:lt1>
      <a:dk2>
        <a:srgbClr val="000000"/>
      </a:dk2>
      <a:lt2>
        <a:srgbClr val="FFFFFF"/>
      </a:lt2>
      <a:accent1>
        <a:srgbClr val="CC9900"/>
      </a:accent1>
      <a:accent2>
        <a:srgbClr val="FF5050"/>
      </a:accent2>
      <a:accent3>
        <a:srgbClr val="AAAAAA"/>
      </a:accent3>
      <a:accent4>
        <a:srgbClr val="DADADA"/>
      </a:accent4>
      <a:accent5>
        <a:srgbClr val="E2CAAA"/>
      </a:accent5>
      <a:accent6>
        <a:srgbClr val="E74848"/>
      </a:accent6>
      <a:hlink>
        <a:srgbClr val="FFD147"/>
      </a:hlink>
      <a:folHlink>
        <a:srgbClr val="FFE084"/>
      </a:folHlink>
    </a:clrScheme>
    <a:fontScheme name="Tema do Offic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Tema do 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a do Offic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4869</TotalTime>
  <Words>3788</Words>
  <Application>Microsoft Office PowerPoint</Application>
  <PresentationFormat>On-screen Show (4:3)</PresentationFormat>
  <Paragraphs>863</Paragraphs>
  <Slides>77</Slides>
  <Notes>71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77</vt:i4>
      </vt:variant>
    </vt:vector>
  </HeadingPairs>
  <TitlesOfParts>
    <vt:vector size="78" baseType="lpstr">
      <vt:lpstr>12_Tema do Office</vt:lpstr>
      <vt:lpstr>PowerPoint Presentation</vt:lpstr>
      <vt:lpstr>PowerPoint Presentation</vt:lpstr>
      <vt:lpstr>Timeline da Disciplina</vt:lpstr>
      <vt:lpstr>Módulo I: Computação Gráfica Básica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Computação Gráfica:  Aula 4: Clipping (Recorte)  Métodos, Técnicas e Algoritmos para Cálculo de Visualização  Prof. Dr. rer.nat. Aldo von Wangenheim</dc:title>
  <dc:creator>awangenh</dc:creator>
  <cp:lastModifiedBy>awangenh</cp:lastModifiedBy>
  <cp:revision>367</cp:revision>
  <cp:lastPrinted>2001-03-27T12:05:28Z</cp:lastPrinted>
  <dcterms:created xsi:type="dcterms:W3CDTF">1601-01-01T00:00:00Z</dcterms:created>
  <dcterms:modified xsi:type="dcterms:W3CDTF">2020-08-26T14:34:40Z</dcterms:modified>
</cp:coreProperties>
</file>

<file path=docProps/thumbnail.jpeg>
</file>